
<file path=[Content_Types].xml><?xml version="1.0" encoding="utf-8"?>
<Types xmlns="http://schemas.openxmlformats.org/package/2006/content-types">
  <Default Extension="jpeg" ContentType="image/jpeg"/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AE950E-8524-4FDE-B4C3-B18ACD608994}" v="2" dt="2026-06-26T09:40:10.5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1694" y="52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n Woolgar" userId="79e783d6c1fa0828" providerId="LiveId" clId="{16E1D1B0-E8F2-4D0F-B18F-169823F2F89C}"/>
    <pc:docChg chg="undo custSel mod addSld delSld modSld addMainMaster delMainMaster modMainMaster modNotesMaster setSldSz">
      <pc:chgData name="Jon Woolgar" userId="79e783d6c1fa0828" providerId="LiveId" clId="{16E1D1B0-E8F2-4D0F-B18F-169823F2F89C}" dt="2026-06-26T09:42:25.953" v="47" actId="1076"/>
      <pc:docMkLst>
        <pc:docMk/>
      </pc:docMkLst>
      <pc:sldChg chg="add">
        <pc:chgData name="Jon Woolgar" userId="79e783d6c1fa0828" providerId="LiveId" clId="{16E1D1B0-E8F2-4D0F-B18F-169823F2F89C}" dt="2026-06-26T08:24:38.695" v="2" actId="26606"/>
        <pc:sldMkLst>
          <pc:docMk/>
          <pc:sldMk cId="0" sldId="256"/>
        </pc:sldMkLst>
      </pc:sldChg>
      <pc:sldChg chg="addSp delSp modSp add mod">
        <pc:chgData name="Jon Woolgar" userId="79e783d6c1fa0828" providerId="LiveId" clId="{16E1D1B0-E8F2-4D0F-B18F-169823F2F89C}" dt="2026-06-26T09:41:41.940" v="43" actId="1076"/>
        <pc:sldMkLst>
          <pc:docMk/>
          <pc:sldMk cId="0" sldId="257"/>
        </pc:sldMkLst>
        <pc:spChg chg="mod">
          <ac:chgData name="Jon Woolgar" userId="79e783d6c1fa0828" providerId="LiveId" clId="{16E1D1B0-E8F2-4D0F-B18F-169823F2F89C}" dt="2026-06-26T09:41:41.940" v="43" actId="1076"/>
          <ac:spMkLst>
            <pc:docMk/>
            <pc:sldMk cId="0" sldId="257"/>
            <ac:spMk id="6" creationId="{00000000-0000-0000-0000-000000000000}"/>
          </ac:spMkLst>
        </pc:spChg>
        <pc:spChg chg="mod">
          <ac:chgData name="Jon Woolgar" userId="79e783d6c1fa0828" providerId="LiveId" clId="{16E1D1B0-E8F2-4D0F-B18F-169823F2F89C}" dt="2026-06-26T08:25:02.943" v="4" actId="1076"/>
          <ac:spMkLst>
            <pc:docMk/>
            <pc:sldMk cId="0" sldId="257"/>
            <ac:spMk id="7" creationId="{00000000-0000-0000-0000-000000000000}"/>
          </ac:spMkLst>
        </pc:spChg>
        <pc:spChg chg="mod">
          <ac:chgData name="Jon Woolgar" userId="79e783d6c1fa0828" providerId="LiveId" clId="{16E1D1B0-E8F2-4D0F-B18F-169823F2F89C}" dt="2026-06-26T09:36:47.349" v="13" actId="1076"/>
          <ac:spMkLst>
            <pc:docMk/>
            <pc:sldMk cId="0" sldId="257"/>
            <ac:spMk id="9" creationId="{00000000-0000-0000-0000-000000000000}"/>
          </ac:spMkLst>
        </pc:spChg>
        <pc:picChg chg="del">
          <ac:chgData name="Jon Woolgar" userId="79e783d6c1fa0828" providerId="LiveId" clId="{16E1D1B0-E8F2-4D0F-B18F-169823F2F89C}" dt="2026-06-26T09:35:39.729" v="5" actId="478"/>
          <ac:picMkLst>
            <pc:docMk/>
            <pc:sldMk cId="0" sldId="257"/>
            <ac:picMk id="2" creationId="{00000000-0000-0000-0000-000000000000}"/>
          </ac:picMkLst>
        </pc:picChg>
        <pc:picChg chg="add mod">
          <ac:chgData name="Jon Woolgar" userId="79e783d6c1fa0828" providerId="LiveId" clId="{16E1D1B0-E8F2-4D0F-B18F-169823F2F89C}" dt="2026-06-26T09:36:23.495" v="11" actId="1076"/>
          <ac:picMkLst>
            <pc:docMk/>
            <pc:sldMk cId="0" sldId="257"/>
            <ac:picMk id="12" creationId="{D965B1BC-17E2-3E75-0C8B-1EC56E7335C2}"/>
          </ac:picMkLst>
        </pc:picChg>
      </pc:sldChg>
      <pc:sldChg chg="add">
        <pc:chgData name="Jon Woolgar" userId="79e783d6c1fa0828" providerId="LiveId" clId="{16E1D1B0-E8F2-4D0F-B18F-169823F2F89C}" dt="2026-06-26T08:24:38.695" v="2" actId="26606"/>
        <pc:sldMkLst>
          <pc:docMk/>
          <pc:sldMk cId="0" sldId="258"/>
        </pc:sldMkLst>
      </pc:sldChg>
      <pc:sldChg chg="addSp delSp modSp add mod">
        <pc:chgData name="Jon Woolgar" userId="79e783d6c1fa0828" providerId="LiveId" clId="{16E1D1B0-E8F2-4D0F-B18F-169823F2F89C}" dt="2026-06-26T09:42:25.953" v="47" actId="1076"/>
        <pc:sldMkLst>
          <pc:docMk/>
          <pc:sldMk cId="0" sldId="259"/>
        </pc:sldMkLst>
        <pc:spChg chg="mod">
          <ac:chgData name="Jon Woolgar" userId="79e783d6c1fa0828" providerId="LiveId" clId="{16E1D1B0-E8F2-4D0F-B18F-169823F2F89C}" dt="2026-06-26T09:42:09.424" v="44" actId="1076"/>
          <ac:spMkLst>
            <pc:docMk/>
            <pc:sldMk cId="0" sldId="259"/>
            <ac:spMk id="6" creationId="{00000000-0000-0000-0000-000000000000}"/>
          </ac:spMkLst>
        </pc:spChg>
        <pc:spChg chg="mod">
          <ac:chgData name="Jon Woolgar" userId="79e783d6c1fa0828" providerId="LiveId" clId="{16E1D1B0-E8F2-4D0F-B18F-169823F2F89C}" dt="2026-06-26T09:42:21.635" v="46" actId="1076"/>
          <ac:spMkLst>
            <pc:docMk/>
            <pc:sldMk cId="0" sldId="259"/>
            <ac:spMk id="7" creationId="{00000000-0000-0000-0000-000000000000}"/>
          </ac:spMkLst>
        </pc:spChg>
        <pc:spChg chg="mod">
          <ac:chgData name="Jon Woolgar" userId="79e783d6c1fa0828" providerId="LiveId" clId="{16E1D1B0-E8F2-4D0F-B18F-169823F2F89C}" dt="2026-06-26T09:42:25.953" v="47" actId="1076"/>
          <ac:spMkLst>
            <pc:docMk/>
            <pc:sldMk cId="0" sldId="259"/>
            <ac:spMk id="8" creationId="{00000000-0000-0000-0000-000000000000}"/>
          </ac:spMkLst>
        </pc:spChg>
        <pc:spChg chg="mod">
          <ac:chgData name="Jon Woolgar" userId="79e783d6c1fa0828" providerId="LiveId" clId="{16E1D1B0-E8F2-4D0F-B18F-169823F2F89C}" dt="2026-06-26T09:42:16.375" v="45" actId="1076"/>
          <ac:spMkLst>
            <pc:docMk/>
            <pc:sldMk cId="0" sldId="259"/>
            <ac:spMk id="9" creationId="{00000000-0000-0000-0000-000000000000}"/>
          </ac:spMkLst>
        </pc:spChg>
        <pc:picChg chg="del">
          <ac:chgData name="Jon Woolgar" userId="79e783d6c1fa0828" providerId="LiveId" clId="{16E1D1B0-E8F2-4D0F-B18F-169823F2F89C}" dt="2026-06-26T09:37:47.044" v="14" actId="478"/>
          <ac:picMkLst>
            <pc:docMk/>
            <pc:sldMk cId="0" sldId="259"/>
            <ac:picMk id="2" creationId="{00000000-0000-0000-0000-000000000000}"/>
          </ac:picMkLst>
        </pc:picChg>
        <pc:picChg chg="add mod">
          <ac:chgData name="Jon Woolgar" userId="79e783d6c1fa0828" providerId="LiveId" clId="{16E1D1B0-E8F2-4D0F-B18F-169823F2F89C}" dt="2026-06-26T09:37:56.595" v="17" actId="14100"/>
          <ac:picMkLst>
            <pc:docMk/>
            <pc:sldMk cId="0" sldId="259"/>
            <ac:picMk id="12" creationId="{EBF9E0C4-7189-38B7-BC8C-19E84DD14812}"/>
          </ac:picMkLst>
        </pc:picChg>
      </pc:sldChg>
      <pc:sldChg chg="addSp delSp modSp add mod">
        <pc:chgData name="Jon Woolgar" userId="79e783d6c1fa0828" providerId="LiveId" clId="{16E1D1B0-E8F2-4D0F-B18F-169823F2F89C}" dt="2026-06-26T09:38:31.085" v="21" actId="1076"/>
        <pc:sldMkLst>
          <pc:docMk/>
          <pc:sldMk cId="0" sldId="260"/>
        </pc:sldMkLst>
        <pc:picChg chg="del">
          <ac:chgData name="Jon Woolgar" userId="79e783d6c1fa0828" providerId="LiveId" clId="{16E1D1B0-E8F2-4D0F-B18F-169823F2F89C}" dt="2026-06-26T09:38:10.325" v="18" actId="478"/>
          <ac:picMkLst>
            <pc:docMk/>
            <pc:sldMk cId="0" sldId="260"/>
            <ac:picMk id="2" creationId="{00000000-0000-0000-0000-000000000000}"/>
          </ac:picMkLst>
        </pc:picChg>
        <pc:picChg chg="add mod">
          <ac:chgData name="Jon Woolgar" userId="79e783d6c1fa0828" providerId="LiveId" clId="{16E1D1B0-E8F2-4D0F-B18F-169823F2F89C}" dt="2026-06-26T09:38:31.085" v="21" actId="1076"/>
          <ac:picMkLst>
            <pc:docMk/>
            <pc:sldMk cId="0" sldId="260"/>
            <ac:picMk id="9" creationId="{AECD3E15-26B1-8C23-C1BC-07B37F386482}"/>
          </ac:picMkLst>
        </pc:picChg>
      </pc:sldChg>
      <pc:sldChg chg="add">
        <pc:chgData name="Jon Woolgar" userId="79e783d6c1fa0828" providerId="LiveId" clId="{16E1D1B0-E8F2-4D0F-B18F-169823F2F89C}" dt="2026-06-26T08:24:38.695" v="2" actId="26606"/>
        <pc:sldMkLst>
          <pc:docMk/>
          <pc:sldMk cId="0" sldId="261"/>
        </pc:sldMkLst>
      </pc:sldChg>
      <pc:sldChg chg="add">
        <pc:chgData name="Jon Woolgar" userId="79e783d6c1fa0828" providerId="LiveId" clId="{16E1D1B0-E8F2-4D0F-B18F-169823F2F89C}" dt="2026-06-26T08:24:38.695" v="2" actId="26606"/>
        <pc:sldMkLst>
          <pc:docMk/>
          <pc:sldMk cId="0" sldId="262"/>
        </pc:sldMkLst>
      </pc:sldChg>
      <pc:sldChg chg="add">
        <pc:chgData name="Jon Woolgar" userId="79e783d6c1fa0828" providerId="LiveId" clId="{16E1D1B0-E8F2-4D0F-B18F-169823F2F89C}" dt="2026-06-26T08:24:38.695" v="2" actId="26606"/>
        <pc:sldMkLst>
          <pc:docMk/>
          <pc:sldMk cId="0" sldId="263"/>
        </pc:sldMkLst>
      </pc:sldChg>
      <pc:sldChg chg="add">
        <pc:chgData name="Jon Woolgar" userId="79e783d6c1fa0828" providerId="LiveId" clId="{16E1D1B0-E8F2-4D0F-B18F-169823F2F89C}" dt="2026-06-26T08:24:38.695" v="2" actId="26606"/>
        <pc:sldMkLst>
          <pc:docMk/>
          <pc:sldMk cId="0" sldId="264"/>
        </pc:sldMkLst>
      </pc:sldChg>
      <pc:sldChg chg="addSp delSp modSp add mod">
        <pc:chgData name="Jon Woolgar" userId="79e783d6c1fa0828" providerId="LiveId" clId="{16E1D1B0-E8F2-4D0F-B18F-169823F2F89C}" dt="2026-06-26T09:40:57.592" v="42" actId="20577"/>
        <pc:sldMkLst>
          <pc:docMk/>
          <pc:sldMk cId="0" sldId="265"/>
        </pc:sldMkLst>
        <pc:spChg chg="mod">
          <ac:chgData name="Jon Woolgar" userId="79e783d6c1fa0828" providerId="LiveId" clId="{16E1D1B0-E8F2-4D0F-B18F-169823F2F89C}" dt="2026-06-26T09:40:57.592" v="42" actId="20577"/>
          <ac:spMkLst>
            <pc:docMk/>
            <pc:sldMk cId="0" sldId="265"/>
            <ac:spMk id="6" creationId="{00000000-0000-0000-0000-000000000000}"/>
          </ac:spMkLst>
        </pc:spChg>
        <pc:spChg chg="mod">
          <ac:chgData name="Jon Woolgar" userId="79e783d6c1fa0828" providerId="LiveId" clId="{16E1D1B0-E8F2-4D0F-B18F-169823F2F89C}" dt="2026-06-26T09:40:21.690" v="35" actId="1076"/>
          <ac:spMkLst>
            <pc:docMk/>
            <pc:sldMk cId="0" sldId="265"/>
            <ac:spMk id="7" creationId="{00000000-0000-0000-0000-000000000000}"/>
          </ac:spMkLst>
        </pc:spChg>
        <pc:spChg chg="mod">
          <ac:chgData name="Jon Woolgar" userId="79e783d6c1fa0828" providerId="LiveId" clId="{16E1D1B0-E8F2-4D0F-B18F-169823F2F89C}" dt="2026-06-26T09:40:25.970" v="36" actId="1076"/>
          <ac:spMkLst>
            <pc:docMk/>
            <pc:sldMk cId="0" sldId="265"/>
            <ac:spMk id="8" creationId="{00000000-0000-0000-0000-000000000000}"/>
          </ac:spMkLst>
        </pc:spChg>
        <pc:spChg chg="mod">
          <ac:chgData name="Jon Woolgar" userId="79e783d6c1fa0828" providerId="LiveId" clId="{16E1D1B0-E8F2-4D0F-B18F-169823F2F89C}" dt="2026-06-26T09:40:16.326" v="34" actId="1076"/>
          <ac:spMkLst>
            <pc:docMk/>
            <pc:sldMk cId="0" sldId="265"/>
            <ac:spMk id="9" creationId="{00000000-0000-0000-0000-000000000000}"/>
          </ac:spMkLst>
        </pc:spChg>
        <pc:picChg chg="del">
          <ac:chgData name="Jon Woolgar" userId="79e783d6c1fa0828" providerId="LiveId" clId="{16E1D1B0-E8F2-4D0F-B18F-169823F2F89C}" dt="2026-06-26T09:38:54.002" v="22" actId="478"/>
          <ac:picMkLst>
            <pc:docMk/>
            <pc:sldMk cId="0" sldId="265"/>
            <ac:picMk id="2" creationId="{00000000-0000-0000-0000-000000000000}"/>
          </ac:picMkLst>
        </pc:picChg>
        <pc:picChg chg="add mod">
          <ac:chgData name="Jon Woolgar" userId="79e783d6c1fa0828" providerId="LiveId" clId="{16E1D1B0-E8F2-4D0F-B18F-169823F2F89C}" dt="2026-06-26T09:40:37.528" v="39" actId="14100"/>
          <ac:picMkLst>
            <pc:docMk/>
            <pc:sldMk cId="0" sldId="265"/>
            <ac:picMk id="12" creationId="{131D8070-7679-B48D-45CF-3D48D4A1F3DA}"/>
          </ac:picMkLst>
        </pc:picChg>
      </pc:sldChg>
      <pc:sldChg chg="del replId">
        <pc:chgData name="Jon Woolgar" userId="79e783d6c1fa0828" providerId="LiveId" clId="{16E1D1B0-E8F2-4D0F-B18F-169823F2F89C}" dt="2026-06-26T08:24:38.695" v="2" actId="26606"/>
        <pc:sldMkLst>
          <pc:docMk/>
          <pc:sldMk cId="1899213570" sldId="266"/>
        </pc:sldMkLst>
      </pc:sldChg>
      <pc:sldMasterChg chg="add addSldLayout delSldLayout modSldLayout sldLayoutOrd">
        <pc:chgData name="Jon Woolgar" userId="79e783d6c1fa0828" providerId="LiveId" clId="{16E1D1B0-E8F2-4D0F-B18F-169823F2F89C}" dt="2026-06-26T08:24:38.695" v="2" actId="26606"/>
        <pc:sldMasterMkLst>
          <pc:docMk/>
          <pc:sldMasterMk cId="1096146760" sldId="2147483648"/>
        </pc:sldMasterMkLst>
        <pc:sldLayoutChg chg="add">
          <pc:chgData name="Jon Woolgar" userId="79e783d6c1fa0828" providerId="LiveId" clId="{16E1D1B0-E8F2-4D0F-B18F-169823F2F89C}" dt="2026-06-26T08:24:38.695" v="2" actId="26606"/>
          <pc:sldLayoutMkLst>
            <pc:docMk/>
            <pc:sldMasterMk cId="1096146760" sldId="2147483648"/>
            <pc:sldLayoutMk cId="0" sldId="2147483649"/>
          </pc:sldLayoutMkLst>
        </pc:sldLayoutChg>
        <pc:sldLayoutChg chg="modSp del mod ord">
          <pc:chgData name="Jon Woolgar" userId="79e783d6c1fa0828" providerId="LiveId" clId="{16E1D1B0-E8F2-4D0F-B18F-169823F2F89C}" dt="2026-06-26T08:24:38.695" v="2" actId="26606"/>
          <pc:sldLayoutMkLst>
            <pc:docMk/>
            <pc:sldMasterMk cId="1096146760" sldId="2147483648"/>
            <pc:sldLayoutMk cId="1209155176" sldId="2147483650"/>
          </pc:sldLayoutMkLst>
          <pc:spChg chg="mod">
            <ac:chgData name="Jon Woolgar" userId="79e783d6c1fa0828" providerId="LiveId" clId="{16E1D1B0-E8F2-4D0F-B18F-169823F2F89C}" dt="2026-06-26T08:24:38.695" v="2" actId="26606"/>
            <ac:spMkLst>
              <pc:docMk/>
              <pc:sldMasterMk cId="1096146760" sldId="2147483648"/>
              <pc:sldLayoutMk cId="1209155176" sldId="2147483650"/>
              <ac:spMk id="2" creationId="{F918F784-6B74-93C7-E4B0-11074059CEE9}"/>
            </ac:spMkLst>
          </pc:spChg>
          <pc:spChg chg="mod">
            <ac:chgData name="Jon Woolgar" userId="79e783d6c1fa0828" providerId="LiveId" clId="{16E1D1B0-E8F2-4D0F-B18F-169823F2F89C}" dt="2026-06-26T08:24:38.695" v="2" actId="26606"/>
            <ac:spMkLst>
              <pc:docMk/>
              <pc:sldMasterMk cId="1096146760" sldId="2147483648"/>
              <pc:sldLayoutMk cId="1209155176" sldId="2147483650"/>
              <ac:spMk id="3" creationId="{637594A7-DCEA-2C4F-BA73-CE27C75540E9}"/>
            </ac:spMkLst>
          </pc:spChg>
          <pc:spChg chg="mod">
            <ac:chgData name="Jon Woolgar" userId="79e783d6c1fa0828" providerId="LiveId" clId="{16E1D1B0-E8F2-4D0F-B18F-169823F2F89C}" dt="2026-06-26T08:24:38.695" v="2" actId="26606"/>
            <ac:spMkLst>
              <pc:docMk/>
              <pc:sldMasterMk cId="1096146760" sldId="2147483648"/>
              <pc:sldLayoutMk cId="1209155176" sldId="2147483650"/>
              <ac:spMk id="4" creationId="{75F19013-B584-7509-50FE-4505A9ED12CD}"/>
            </ac:spMkLst>
          </pc:spChg>
          <pc:spChg chg="mod">
            <ac:chgData name="Jon Woolgar" userId="79e783d6c1fa0828" providerId="LiveId" clId="{16E1D1B0-E8F2-4D0F-B18F-169823F2F89C}" dt="2026-06-26T08:24:38.695" v="2" actId="26606"/>
            <ac:spMkLst>
              <pc:docMk/>
              <pc:sldMasterMk cId="1096146760" sldId="2147483648"/>
              <pc:sldLayoutMk cId="1209155176" sldId="2147483650"/>
              <ac:spMk id="5" creationId="{A1230E8C-C443-3D7E-6F68-A3293E2CA565}"/>
            </ac:spMkLst>
          </pc:spChg>
          <pc:spChg chg="mod">
            <ac:chgData name="Jon Woolgar" userId="79e783d6c1fa0828" providerId="LiveId" clId="{16E1D1B0-E8F2-4D0F-B18F-169823F2F89C}" dt="2026-06-26T08:24:38.695" v="2" actId="26606"/>
            <ac:spMkLst>
              <pc:docMk/>
              <pc:sldMasterMk cId="1096146760" sldId="2147483648"/>
              <pc:sldLayoutMk cId="1209155176" sldId="2147483650"/>
              <ac:spMk id="6" creationId="{D3865FA3-1D08-D8B8-6081-0E95AFA412A2}"/>
            </ac:spMkLst>
          </pc:spChg>
        </pc:sldLayoutChg>
        <pc:sldLayoutChg chg="modSp del mod ord">
          <pc:chgData name="Jon Woolgar" userId="79e783d6c1fa0828" providerId="LiveId" clId="{16E1D1B0-E8F2-4D0F-B18F-169823F2F89C}" dt="2026-06-26T08:24:38.695" v="2" actId="26606"/>
          <pc:sldLayoutMkLst>
            <pc:docMk/>
            <pc:sldMasterMk cId="1096146760" sldId="2147483648"/>
            <pc:sldLayoutMk cId="3864199154" sldId="2147483651"/>
          </pc:sldLayoutMkLst>
          <pc:spChg chg="mod">
            <ac:chgData name="Jon Woolgar" userId="79e783d6c1fa0828" providerId="LiveId" clId="{16E1D1B0-E8F2-4D0F-B18F-169823F2F89C}" dt="2026-06-26T08:24:38.695" v="2" actId="26606"/>
            <ac:spMkLst>
              <pc:docMk/>
              <pc:sldMasterMk cId="1096146760" sldId="2147483648"/>
              <pc:sldLayoutMk cId="3864199154" sldId="2147483651"/>
              <ac:spMk id="2" creationId="{C663F6DF-B3C2-AD14-0F77-9CF061B05AFC}"/>
            </ac:spMkLst>
          </pc:spChg>
          <pc:spChg chg="mod">
            <ac:chgData name="Jon Woolgar" userId="79e783d6c1fa0828" providerId="LiveId" clId="{16E1D1B0-E8F2-4D0F-B18F-169823F2F89C}" dt="2026-06-26T08:24:38.695" v="2" actId="26606"/>
            <ac:spMkLst>
              <pc:docMk/>
              <pc:sldMasterMk cId="1096146760" sldId="2147483648"/>
              <pc:sldLayoutMk cId="3864199154" sldId="2147483651"/>
              <ac:spMk id="3" creationId="{8D209E29-F4DA-26EE-1D16-DADF66BEB748}"/>
            </ac:spMkLst>
          </pc:spChg>
          <pc:spChg chg="mod">
            <ac:chgData name="Jon Woolgar" userId="79e783d6c1fa0828" providerId="LiveId" clId="{16E1D1B0-E8F2-4D0F-B18F-169823F2F89C}" dt="2026-06-26T08:24:38.695" v="2" actId="26606"/>
            <ac:spMkLst>
              <pc:docMk/>
              <pc:sldMasterMk cId="1096146760" sldId="2147483648"/>
              <pc:sldLayoutMk cId="3864199154" sldId="2147483651"/>
              <ac:spMk id="4" creationId="{955A3F12-6456-8D23-5A45-F691F1F97542}"/>
            </ac:spMkLst>
          </pc:spChg>
          <pc:spChg chg="mod">
            <ac:chgData name="Jon Woolgar" userId="79e783d6c1fa0828" providerId="LiveId" clId="{16E1D1B0-E8F2-4D0F-B18F-169823F2F89C}" dt="2026-06-26T08:24:38.695" v="2" actId="26606"/>
            <ac:spMkLst>
              <pc:docMk/>
              <pc:sldMasterMk cId="1096146760" sldId="2147483648"/>
              <pc:sldLayoutMk cId="3864199154" sldId="2147483651"/>
              <ac:spMk id="5" creationId="{76010B81-5C9A-2CE6-76C6-066AD86DBBAF}"/>
            </ac:spMkLst>
          </pc:spChg>
          <pc:spChg chg="mod">
            <ac:chgData name="Jon Woolgar" userId="79e783d6c1fa0828" providerId="LiveId" clId="{16E1D1B0-E8F2-4D0F-B18F-169823F2F89C}" dt="2026-06-26T08:24:38.695" v="2" actId="26606"/>
            <ac:spMkLst>
              <pc:docMk/>
              <pc:sldMasterMk cId="1096146760" sldId="2147483648"/>
              <pc:sldLayoutMk cId="3864199154" sldId="2147483651"/>
              <ac:spMk id="6" creationId="{EFAAF7EA-FE3E-0EAD-C128-127643D64A1F}"/>
            </ac:spMkLst>
          </pc:spChg>
        </pc:sldLayoutChg>
        <pc:sldLayoutChg chg="modSp del mod ord">
          <pc:chgData name="Jon Woolgar" userId="79e783d6c1fa0828" providerId="LiveId" clId="{16E1D1B0-E8F2-4D0F-B18F-169823F2F89C}" dt="2026-06-26T08:24:38.695" v="2" actId="26606"/>
          <pc:sldLayoutMkLst>
            <pc:docMk/>
            <pc:sldMasterMk cId="1096146760" sldId="2147483648"/>
            <pc:sldLayoutMk cId="704102639" sldId="2147483652"/>
          </pc:sldLayoutMkLst>
          <pc:spChg chg="mod">
            <ac:chgData name="Jon Woolgar" userId="79e783d6c1fa0828" providerId="LiveId" clId="{16E1D1B0-E8F2-4D0F-B18F-169823F2F89C}" dt="2026-06-26T08:24:38.695" v="2" actId="26606"/>
            <ac:spMkLst>
              <pc:docMk/>
              <pc:sldMasterMk cId="1096146760" sldId="2147483648"/>
              <pc:sldLayoutMk cId="704102639" sldId="2147483652"/>
              <ac:spMk id="2" creationId="{C72F7BF0-442F-62B8-F11D-16BD653DC3E8}"/>
            </ac:spMkLst>
          </pc:spChg>
          <pc:spChg chg="mod">
            <ac:chgData name="Jon Woolgar" userId="79e783d6c1fa0828" providerId="LiveId" clId="{16E1D1B0-E8F2-4D0F-B18F-169823F2F89C}" dt="2026-06-26T08:24:38.695" v="2" actId="26606"/>
            <ac:spMkLst>
              <pc:docMk/>
              <pc:sldMasterMk cId="1096146760" sldId="2147483648"/>
              <pc:sldLayoutMk cId="704102639" sldId="2147483652"/>
              <ac:spMk id="3" creationId="{55510F72-2BB8-D6F7-F92F-E538D131BFC9}"/>
            </ac:spMkLst>
          </pc:spChg>
          <pc:spChg chg="mod">
            <ac:chgData name="Jon Woolgar" userId="79e783d6c1fa0828" providerId="LiveId" clId="{16E1D1B0-E8F2-4D0F-B18F-169823F2F89C}" dt="2026-06-26T08:24:38.695" v="2" actId="26606"/>
            <ac:spMkLst>
              <pc:docMk/>
              <pc:sldMasterMk cId="1096146760" sldId="2147483648"/>
              <pc:sldLayoutMk cId="704102639" sldId="2147483652"/>
              <ac:spMk id="4" creationId="{E113B8A3-2174-646B-D420-E3C1686210BE}"/>
            </ac:spMkLst>
          </pc:spChg>
          <pc:spChg chg="mod">
            <ac:chgData name="Jon Woolgar" userId="79e783d6c1fa0828" providerId="LiveId" clId="{16E1D1B0-E8F2-4D0F-B18F-169823F2F89C}" dt="2026-06-26T08:24:38.695" v="2" actId="26606"/>
            <ac:spMkLst>
              <pc:docMk/>
              <pc:sldMasterMk cId="1096146760" sldId="2147483648"/>
              <pc:sldLayoutMk cId="704102639" sldId="2147483652"/>
              <ac:spMk id="5" creationId="{2B6A10CB-CCEF-FA47-DF0F-69D5CC903461}"/>
            </ac:spMkLst>
          </pc:spChg>
          <pc:spChg chg="mod">
            <ac:chgData name="Jon Woolgar" userId="79e783d6c1fa0828" providerId="LiveId" clId="{16E1D1B0-E8F2-4D0F-B18F-169823F2F89C}" dt="2026-06-26T08:24:38.695" v="2" actId="26606"/>
            <ac:spMkLst>
              <pc:docMk/>
              <pc:sldMasterMk cId="1096146760" sldId="2147483648"/>
              <pc:sldLayoutMk cId="704102639" sldId="2147483652"/>
              <ac:spMk id="6" creationId="{F407789B-2D16-3385-AB5B-6432AAF84D9E}"/>
            </ac:spMkLst>
          </pc:spChg>
          <pc:spChg chg="mod">
            <ac:chgData name="Jon Woolgar" userId="79e783d6c1fa0828" providerId="LiveId" clId="{16E1D1B0-E8F2-4D0F-B18F-169823F2F89C}" dt="2026-06-26T08:24:38.695" v="2" actId="26606"/>
            <ac:spMkLst>
              <pc:docMk/>
              <pc:sldMasterMk cId="1096146760" sldId="2147483648"/>
              <pc:sldLayoutMk cId="704102639" sldId="2147483652"/>
              <ac:spMk id="7" creationId="{1756EA23-EDC1-C337-0849-1589EEAAD4E6}"/>
            </ac:spMkLst>
          </pc:spChg>
        </pc:sldLayoutChg>
        <pc:sldLayoutChg chg="modSp del mod ord">
          <pc:chgData name="Jon Woolgar" userId="79e783d6c1fa0828" providerId="LiveId" clId="{16E1D1B0-E8F2-4D0F-B18F-169823F2F89C}" dt="2026-06-26T08:24:38.695" v="2" actId="26606"/>
          <pc:sldLayoutMkLst>
            <pc:docMk/>
            <pc:sldMasterMk cId="1096146760" sldId="2147483648"/>
            <pc:sldLayoutMk cId="315086812" sldId="2147483653"/>
          </pc:sldLayoutMkLst>
          <pc:spChg chg="mod">
            <ac:chgData name="Jon Woolgar" userId="79e783d6c1fa0828" providerId="LiveId" clId="{16E1D1B0-E8F2-4D0F-B18F-169823F2F89C}" dt="2026-06-26T08:24:38.695" v="2" actId="26606"/>
            <ac:spMkLst>
              <pc:docMk/>
              <pc:sldMasterMk cId="1096146760" sldId="2147483648"/>
              <pc:sldLayoutMk cId="315086812" sldId="2147483653"/>
              <ac:spMk id="2" creationId="{A64265F2-D63C-41B3-AB40-84274DC0D76E}"/>
            </ac:spMkLst>
          </pc:spChg>
          <pc:spChg chg="mod">
            <ac:chgData name="Jon Woolgar" userId="79e783d6c1fa0828" providerId="LiveId" clId="{16E1D1B0-E8F2-4D0F-B18F-169823F2F89C}" dt="2026-06-26T08:24:38.695" v="2" actId="26606"/>
            <ac:spMkLst>
              <pc:docMk/>
              <pc:sldMasterMk cId="1096146760" sldId="2147483648"/>
              <pc:sldLayoutMk cId="315086812" sldId="2147483653"/>
              <ac:spMk id="3" creationId="{05AEF02F-A1F6-3620-5583-43C8BACD7239}"/>
            </ac:spMkLst>
          </pc:spChg>
          <pc:spChg chg="mod">
            <ac:chgData name="Jon Woolgar" userId="79e783d6c1fa0828" providerId="LiveId" clId="{16E1D1B0-E8F2-4D0F-B18F-169823F2F89C}" dt="2026-06-26T08:24:38.695" v="2" actId="26606"/>
            <ac:spMkLst>
              <pc:docMk/>
              <pc:sldMasterMk cId="1096146760" sldId="2147483648"/>
              <pc:sldLayoutMk cId="315086812" sldId="2147483653"/>
              <ac:spMk id="4" creationId="{B2B0B3AE-FC57-15FB-6265-6436AC960C5A}"/>
            </ac:spMkLst>
          </pc:spChg>
          <pc:spChg chg="mod">
            <ac:chgData name="Jon Woolgar" userId="79e783d6c1fa0828" providerId="LiveId" clId="{16E1D1B0-E8F2-4D0F-B18F-169823F2F89C}" dt="2026-06-26T08:24:38.695" v="2" actId="26606"/>
            <ac:spMkLst>
              <pc:docMk/>
              <pc:sldMasterMk cId="1096146760" sldId="2147483648"/>
              <pc:sldLayoutMk cId="315086812" sldId="2147483653"/>
              <ac:spMk id="5" creationId="{D5BAB5FD-A58F-68CF-6904-EE3A7C943C7B}"/>
            </ac:spMkLst>
          </pc:spChg>
          <pc:spChg chg="mod">
            <ac:chgData name="Jon Woolgar" userId="79e783d6c1fa0828" providerId="LiveId" clId="{16E1D1B0-E8F2-4D0F-B18F-169823F2F89C}" dt="2026-06-26T08:24:38.695" v="2" actId="26606"/>
            <ac:spMkLst>
              <pc:docMk/>
              <pc:sldMasterMk cId="1096146760" sldId="2147483648"/>
              <pc:sldLayoutMk cId="315086812" sldId="2147483653"/>
              <ac:spMk id="6" creationId="{4FFE23FE-A636-1785-2B5F-7BF22149F414}"/>
            </ac:spMkLst>
          </pc:spChg>
          <pc:spChg chg="mod">
            <ac:chgData name="Jon Woolgar" userId="79e783d6c1fa0828" providerId="LiveId" clId="{16E1D1B0-E8F2-4D0F-B18F-169823F2F89C}" dt="2026-06-26T08:24:38.695" v="2" actId="26606"/>
            <ac:spMkLst>
              <pc:docMk/>
              <pc:sldMasterMk cId="1096146760" sldId="2147483648"/>
              <pc:sldLayoutMk cId="315086812" sldId="2147483653"/>
              <ac:spMk id="7" creationId="{31390BD2-8AA5-0E6F-B72C-0CFC9713F395}"/>
            </ac:spMkLst>
          </pc:spChg>
          <pc:spChg chg="mod">
            <ac:chgData name="Jon Woolgar" userId="79e783d6c1fa0828" providerId="LiveId" clId="{16E1D1B0-E8F2-4D0F-B18F-169823F2F89C}" dt="2026-06-26T08:24:38.695" v="2" actId="26606"/>
            <ac:spMkLst>
              <pc:docMk/>
              <pc:sldMasterMk cId="1096146760" sldId="2147483648"/>
              <pc:sldLayoutMk cId="315086812" sldId="2147483653"/>
              <ac:spMk id="8" creationId="{FFBF0D05-8F02-C66D-63AB-3AA671ACDAF9}"/>
            </ac:spMkLst>
          </pc:spChg>
          <pc:spChg chg="mod">
            <ac:chgData name="Jon Woolgar" userId="79e783d6c1fa0828" providerId="LiveId" clId="{16E1D1B0-E8F2-4D0F-B18F-169823F2F89C}" dt="2026-06-26T08:24:38.695" v="2" actId="26606"/>
            <ac:spMkLst>
              <pc:docMk/>
              <pc:sldMasterMk cId="1096146760" sldId="2147483648"/>
              <pc:sldLayoutMk cId="315086812" sldId="2147483653"/>
              <ac:spMk id="9" creationId="{F506BC73-1ECA-0D35-E587-C5AE036D0600}"/>
            </ac:spMkLst>
          </pc:spChg>
        </pc:sldLayoutChg>
        <pc:sldLayoutChg chg="modSp del mod ord">
          <pc:chgData name="Jon Woolgar" userId="79e783d6c1fa0828" providerId="LiveId" clId="{16E1D1B0-E8F2-4D0F-B18F-169823F2F89C}" dt="2026-06-26T08:24:38.695" v="2" actId="26606"/>
          <pc:sldLayoutMkLst>
            <pc:docMk/>
            <pc:sldMasterMk cId="1096146760" sldId="2147483648"/>
            <pc:sldLayoutMk cId="2760157235" sldId="2147483654"/>
          </pc:sldLayoutMkLst>
          <pc:spChg chg="mod">
            <ac:chgData name="Jon Woolgar" userId="79e783d6c1fa0828" providerId="LiveId" clId="{16E1D1B0-E8F2-4D0F-B18F-169823F2F89C}" dt="2026-06-26T08:24:38.695" v="2" actId="26606"/>
            <ac:spMkLst>
              <pc:docMk/>
              <pc:sldMasterMk cId="1096146760" sldId="2147483648"/>
              <pc:sldLayoutMk cId="2760157235" sldId="2147483654"/>
              <ac:spMk id="2" creationId="{6FCF1B5B-1F5A-ACDA-372E-76B019B8577A}"/>
            </ac:spMkLst>
          </pc:spChg>
          <pc:spChg chg="mod">
            <ac:chgData name="Jon Woolgar" userId="79e783d6c1fa0828" providerId="LiveId" clId="{16E1D1B0-E8F2-4D0F-B18F-169823F2F89C}" dt="2026-06-26T08:24:38.695" v="2" actId="26606"/>
            <ac:spMkLst>
              <pc:docMk/>
              <pc:sldMasterMk cId="1096146760" sldId="2147483648"/>
              <pc:sldLayoutMk cId="2760157235" sldId="2147483654"/>
              <ac:spMk id="3" creationId="{DC860270-3F6D-9B79-2F06-BF6E296B1103}"/>
            </ac:spMkLst>
          </pc:spChg>
          <pc:spChg chg="mod">
            <ac:chgData name="Jon Woolgar" userId="79e783d6c1fa0828" providerId="LiveId" clId="{16E1D1B0-E8F2-4D0F-B18F-169823F2F89C}" dt="2026-06-26T08:24:38.695" v="2" actId="26606"/>
            <ac:spMkLst>
              <pc:docMk/>
              <pc:sldMasterMk cId="1096146760" sldId="2147483648"/>
              <pc:sldLayoutMk cId="2760157235" sldId="2147483654"/>
              <ac:spMk id="4" creationId="{64A2A438-5D73-187B-6328-3E1CB69A4676}"/>
            </ac:spMkLst>
          </pc:spChg>
          <pc:spChg chg="mod">
            <ac:chgData name="Jon Woolgar" userId="79e783d6c1fa0828" providerId="LiveId" clId="{16E1D1B0-E8F2-4D0F-B18F-169823F2F89C}" dt="2026-06-26T08:24:38.695" v="2" actId="26606"/>
            <ac:spMkLst>
              <pc:docMk/>
              <pc:sldMasterMk cId="1096146760" sldId="2147483648"/>
              <pc:sldLayoutMk cId="2760157235" sldId="2147483654"/>
              <ac:spMk id="5" creationId="{49F998C6-5C23-578E-EC85-91E8D9530A68}"/>
            </ac:spMkLst>
          </pc:spChg>
        </pc:sldLayoutChg>
        <pc:sldLayoutChg chg="modSp del mod ord">
          <pc:chgData name="Jon Woolgar" userId="79e783d6c1fa0828" providerId="LiveId" clId="{16E1D1B0-E8F2-4D0F-B18F-169823F2F89C}" dt="2026-06-26T08:24:38.695" v="2" actId="26606"/>
          <pc:sldLayoutMkLst>
            <pc:docMk/>
            <pc:sldMasterMk cId="1096146760" sldId="2147483648"/>
            <pc:sldLayoutMk cId="1205253327" sldId="2147483655"/>
          </pc:sldLayoutMkLst>
          <pc:spChg chg="mod">
            <ac:chgData name="Jon Woolgar" userId="79e783d6c1fa0828" providerId="LiveId" clId="{16E1D1B0-E8F2-4D0F-B18F-169823F2F89C}" dt="2026-06-26T08:24:38.695" v="2" actId="26606"/>
            <ac:spMkLst>
              <pc:docMk/>
              <pc:sldMasterMk cId="1096146760" sldId="2147483648"/>
              <pc:sldLayoutMk cId="1205253327" sldId="2147483655"/>
              <ac:spMk id="2" creationId="{52636EEA-DB44-B2EA-F67D-037FF2BF3C34}"/>
            </ac:spMkLst>
          </pc:spChg>
          <pc:spChg chg="mod">
            <ac:chgData name="Jon Woolgar" userId="79e783d6c1fa0828" providerId="LiveId" clId="{16E1D1B0-E8F2-4D0F-B18F-169823F2F89C}" dt="2026-06-26T08:24:38.695" v="2" actId="26606"/>
            <ac:spMkLst>
              <pc:docMk/>
              <pc:sldMasterMk cId="1096146760" sldId="2147483648"/>
              <pc:sldLayoutMk cId="1205253327" sldId="2147483655"/>
              <ac:spMk id="3" creationId="{6745587A-1FD5-149F-2E3D-7F6F4F8B2FE5}"/>
            </ac:spMkLst>
          </pc:spChg>
          <pc:spChg chg="mod">
            <ac:chgData name="Jon Woolgar" userId="79e783d6c1fa0828" providerId="LiveId" clId="{16E1D1B0-E8F2-4D0F-B18F-169823F2F89C}" dt="2026-06-26T08:24:38.695" v="2" actId="26606"/>
            <ac:spMkLst>
              <pc:docMk/>
              <pc:sldMasterMk cId="1096146760" sldId="2147483648"/>
              <pc:sldLayoutMk cId="1205253327" sldId="2147483655"/>
              <ac:spMk id="4" creationId="{1BD09AB3-2396-7ABA-1427-B37D72C3B3D7}"/>
            </ac:spMkLst>
          </pc:spChg>
        </pc:sldLayoutChg>
        <pc:sldLayoutChg chg="modSp del mod ord">
          <pc:chgData name="Jon Woolgar" userId="79e783d6c1fa0828" providerId="LiveId" clId="{16E1D1B0-E8F2-4D0F-B18F-169823F2F89C}" dt="2026-06-26T08:24:38.695" v="2" actId="26606"/>
          <pc:sldLayoutMkLst>
            <pc:docMk/>
            <pc:sldMasterMk cId="1096146760" sldId="2147483648"/>
            <pc:sldLayoutMk cId="1721027393" sldId="2147483656"/>
          </pc:sldLayoutMkLst>
          <pc:spChg chg="mod">
            <ac:chgData name="Jon Woolgar" userId="79e783d6c1fa0828" providerId="LiveId" clId="{16E1D1B0-E8F2-4D0F-B18F-169823F2F89C}" dt="2026-06-26T08:24:38.695" v="2" actId="26606"/>
            <ac:spMkLst>
              <pc:docMk/>
              <pc:sldMasterMk cId="1096146760" sldId="2147483648"/>
              <pc:sldLayoutMk cId="1721027393" sldId="2147483656"/>
              <ac:spMk id="2" creationId="{6FEAF1FB-0A41-E690-B9D1-E687E2EA6F57}"/>
            </ac:spMkLst>
          </pc:spChg>
          <pc:spChg chg="mod">
            <ac:chgData name="Jon Woolgar" userId="79e783d6c1fa0828" providerId="LiveId" clId="{16E1D1B0-E8F2-4D0F-B18F-169823F2F89C}" dt="2026-06-26T08:24:38.695" v="2" actId="26606"/>
            <ac:spMkLst>
              <pc:docMk/>
              <pc:sldMasterMk cId="1096146760" sldId="2147483648"/>
              <pc:sldLayoutMk cId="1721027393" sldId="2147483656"/>
              <ac:spMk id="3" creationId="{48137A3C-2171-61B2-DA8A-37F827EA6C2B}"/>
            </ac:spMkLst>
          </pc:spChg>
          <pc:spChg chg="mod">
            <ac:chgData name="Jon Woolgar" userId="79e783d6c1fa0828" providerId="LiveId" clId="{16E1D1B0-E8F2-4D0F-B18F-169823F2F89C}" dt="2026-06-26T08:24:38.695" v="2" actId="26606"/>
            <ac:spMkLst>
              <pc:docMk/>
              <pc:sldMasterMk cId="1096146760" sldId="2147483648"/>
              <pc:sldLayoutMk cId="1721027393" sldId="2147483656"/>
              <ac:spMk id="4" creationId="{4C7F0E25-99C3-1967-8903-33D306A847A6}"/>
            </ac:spMkLst>
          </pc:spChg>
          <pc:spChg chg="mod">
            <ac:chgData name="Jon Woolgar" userId="79e783d6c1fa0828" providerId="LiveId" clId="{16E1D1B0-E8F2-4D0F-B18F-169823F2F89C}" dt="2026-06-26T08:24:38.695" v="2" actId="26606"/>
            <ac:spMkLst>
              <pc:docMk/>
              <pc:sldMasterMk cId="1096146760" sldId="2147483648"/>
              <pc:sldLayoutMk cId="1721027393" sldId="2147483656"/>
              <ac:spMk id="5" creationId="{B622126B-AD36-DE68-6255-D49A7D936E79}"/>
            </ac:spMkLst>
          </pc:spChg>
          <pc:spChg chg="mod">
            <ac:chgData name="Jon Woolgar" userId="79e783d6c1fa0828" providerId="LiveId" clId="{16E1D1B0-E8F2-4D0F-B18F-169823F2F89C}" dt="2026-06-26T08:24:38.695" v="2" actId="26606"/>
            <ac:spMkLst>
              <pc:docMk/>
              <pc:sldMasterMk cId="1096146760" sldId="2147483648"/>
              <pc:sldLayoutMk cId="1721027393" sldId="2147483656"/>
              <ac:spMk id="6" creationId="{DCD0D844-D480-F001-B6C1-EF7DA5B93C5B}"/>
            </ac:spMkLst>
          </pc:spChg>
          <pc:spChg chg="mod">
            <ac:chgData name="Jon Woolgar" userId="79e783d6c1fa0828" providerId="LiveId" clId="{16E1D1B0-E8F2-4D0F-B18F-169823F2F89C}" dt="2026-06-26T08:24:38.695" v="2" actId="26606"/>
            <ac:spMkLst>
              <pc:docMk/>
              <pc:sldMasterMk cId="1096146760" sldId="2147483648"/>
              <pc:sldLayoutMk cId="1721027393" sldId="2147483656"/>
              <ac:spMk id="7" creationId="{5ED36439-34C8-3E77-ACDD-797F829B934B}"/>
            </ac:spMkLst>
          </pc:spChg>
        </pc:sldLayoutChg>
        <pc:sldLayoutChg chg="modSp del mod ord">
          <pc:chgData name="Jon Woolgar" userId="79e783d6c1fa0828" providerId="LiveId" clId="{16E1D1B0-E8F2-4D0F-B18F-169823F2F89C}" dt="2026-06-26T08:24:38.695" v="2" actId="26606"/>
          <pc:sldLayoutMkLst>
            <pc:docMk/>
            <pc:sldMasterMk cId="1096146760" sldId="2147483648"/>
            <pc:sldLayoutMk cId="395538413" sldId="2147483657"/>
          </pc:sldLayoutMkLst>
          <pc:spChg chg="mod">
            <ac:chgData name="Jon Woolgar" userId="79e783d6c1fa0828" providerId="LiveId" clId="{16E1D1B0-E8F2-4D0F-B18F-169823F2F89C}" dt="2026-06-26T08:24:38.695" v="2" actId="26606"/>
            <ac:spMkLst>
              <pc:docMk/>
              <pc:sldMasterMk cId="1096146760" sldId="2147483648"/>
              <pc:sldLayoutMk cId="395538413" sldId="2147483657"/>
              <ac:spMk id="2" creationId="{EED14629-CB23-B6A6-B252-598A9379EB48}"/>
            </ac:spMkLst>
          </pc:spChg>
          <pc:spChg chg="mod">
            <ac:chgData name="Jon Woolgar" userId="79e783d6c1fa0828" providerId="LiveId" clId="{16E1D1B0-E8F2-4D0F-B18F-169823F2F89C}" dt="2026-06-26T08:24:38.695" v="2" actId="26606"/>
            <ac:spMkLst>
              <pc:docMk/>
              <pc:sldMasterMk cId="1096146760" sldId="2147483648"/>
              <pc:sldLayoutMk cId="395538413" sldId="2147483657"/>
              <ac:spMk id="3" creationId="{651F9ABA-16A7-0076-CB5F-506C8FBDEC95}"/>
            </ac:spMkLst>
          </pc:spChg>
          <pc:spChg chg="mod">
            <ac:chgData name="Jon Woolgar" userId="79e783d6c1fa0828" providerId="LiveId" clId="{16E1D1B0-E8F2-4D0F-B18F-169823F2F89C}" dt="2026-06-26T08:24:38.695" v="2" actId="26606"/>
            <ac:spMkLst>
              <pc:docMk/>
              <pc:sldMasterMk cId="1096146760" sldId="2147483648"/>
              <pc:sldLayoutMk cId="395538413" sldId="2147483657"/>
              <ac:spMk id="4" creationId="{B4C3120D-22EE-1B47-1624-0CB4DC2666A0}"/>
            </ac:spMkLst>
          </pc:spChg>
          <pc:spChg chg="mod">
            <ac:chgData name="Jon Woolgar" userId="79e783d6c1fa0828" providerId="LiveId" clId="{16E1D1B0-E8F2-4D0F-B18F-169823F2F89C}" dt="2026-06-26T08:24:38.695" v="2" actId="26606"/>
            <ac:spMkLst>
              <pc:docMk/>
              <pc:sldMasterMk cId="1096146760" sldId="2147483648"/>
              <pc:sldLayoutMk cId="395538413" sldId="2147483657"/>
              <ac:spMk id="5" creationId="{06ADED9F-4CD4-CAF0-D1C9-3AAA8D952597}"/>
            </ac:spMkLst>
          </pc:spChg>
          <pc:spChg chg="mod">
            <ac:chgData name="Jon Woolgar" userId="79e783d6c1fa0828" providerId="LiveId" clId="{16E1D1B0-E8F2-4D0F-B18F-169823F2F89C}" dt="2026-06-26T08:24:38.695" v="2" actId="26606"/>
            <ac:spMkLst>
              <pc:docMk/>
              <pc:sldMasterMk cId="1096146760" sldId="2147483648"/>
              <pc:sldLayoutMk cId="395538413" sldId="2147483657"/>
              <ac:spMk id="6" creationId="{2FDFC6BA-62B9-A248-91B9-31A265B1A6C9}"/>
            </ac:spMkLst>
          </pc:spChg>
          <pc:spChg chg="mod">
            <ac:chgData name="Jon Woolgar" userId="79e783d6c1fa0828" providerId="LiveId" clId="{16E1D1B0-E8F2-4D0F-B18F-169823F2F89C}" dt="2026-06-26T08:24:38.695" v="2" actId="26606"/>
            <ac:spMkLst>
              <pc:docMk/>
              <pc:sldMasterMk cId="1096146760" sldId="2147483648"/>
              <pc:sldLayoutMk cId="395538413" sldId="2147483657"/>
              <ac:spMk id="7" creationId="{006EFA6B-534B-A376-0726-25A1BD48A909}"/>
            </ac:spMkLst>
          </pc:spChg>
        </pc:sldLayoutChg>
        <pc:sldLayoutChg chg="modSp del mod ord">
          <pc:chgData name="Jon Woolgar" userId="79e783d6c1fa0828" providerId="LiveId" clId="{16E1D1B0-E8F2-4D0F-B18F-169823F2F89C}" dt="2026-06-26T08:24:38.695" v="2" actId="26606"/>
          <pc:sldLayoutMkLst>
            <pc:docMk/>
            <pc:sldMasterMk cId="1096146760" sldId="2147483648"/>
            <pc:sldLayoutMk cId="75875798" sldId="2147483658"/>
          </pc:sldLayoutMkLst>
          <pc:spChg chg="mod">
            <ac:chgData name="Jon Woolgar" userId="79e783d6c1fa0828" providerId="LiveId" clId="{16E1D1B0-E8F2-4D0F-B18F-169823F2F89C}" dt="2026-06-26T08:24:38.695" v="2" actId="26606"/>
            <ac:spMkLst>
              <pc:docMk/>
              <pc:sldMasterMk cId="1096146760" sldId="2147483648"/>
              <pc:sldLayoutMk cId="75875798" sldId="2147483658"/>
              <ac:spMk id="2" creationId="{5A0F2007-5534-1B42-76F9-6E84DA856C71}"/>
            </ac:spMkLst>
          </pc:spChg>
          <pc:spChg chg="mod">
            <ac:chgData name="Jon Woolgar" userId="79e783d6c1fa0828" providerId="LiveId" clId="{16E1D1B0-E8F2-4D0F-B18F-169823F2F89C}" dt="2026-06-26T08:24:38.695" v="2" actId="26606"/>
            <ac:spMkLst>
              <pc:docMk/>
              <pc:sldMasterMk cId="1096146760" sldId="2147483648"/>
              <pc:sldLayoutMk cId="75875798" sldId="2147483658"/>
              <ac:spMk id="3" creationId="{F5FB47EE-83EA-44A2-DEF6-38FF6AAED5DA}"/>
            </ac:spMkLst>
          </pc:spChg>
          <pc:spChg chg="mod">
            <ac:chgData name="Jon Woolgar" userId="79e783d6c1fa0828" providerId="LiveId" clId="{16E1D1B0-E8F2-4D0F-B18F-169823F2F89C}" dt="2026-06-26T08:24:38.695" v="2" actId="26606"/>
            <ac:spMkLst>
              <pc:docMk/>
              <pc:sldMasterMk cId="1096146760" sldId="2147483648"/>
              <pc:sldLayoutMk cId="75875798" sldId="2147483658"/>
              <ac:spMk id="4" creationId="{A9FEFA9A-251F-B6E6-D080-EF47253A63D9}"/>
            </ac:spMkLst>
          </pc:spChg>
          <pc:spChg chg="mod">
            <ac:chgData name="Jon Woolgar" userId="79e783d6c1fa0828" providerId="LiveId" clId="{16E1D1B0-E8F2-4D0F-B18F-169823F2F89C}" dt="2026-06-26T08:24:38.695" v="2" actId="26606"/>
            <ac:spMkLst>
              <pc:docMk/>
              <pc:sldMasterMk cId="1096146760" sldId="2147483648"/>
              <pc:sldLayoutMk cId="75875798" sldId="2147483658"/>
              <ac:spMk id="5" creationId="{89716687-D064-3FCD-81A9-7A615E189D80}"/>
            </ac:spMkLst>
          </pc:spChg>
          <pc:spChg chg="mod">
            <ac:chgData name="Jon Woolgar" userId="79e783d6c1fa0828" providerId="LiveId" clId="{16E1D1B0-E8F2-4D0F-B18F-169823F2F89C}" dt="2026-06-26T08:24:38.695" v="2" actId="26606"/>
            <ac:spMkLst>
              <pc:docMk/>
              <pc:sldMasterMk cId="1096146760" sldId="2147483648"/>
              <pc:sldLayoutMk cId="75875798" sldId="2147483658"/>
              <ac:spMk id="6" creationId="{D3FDCF18-4F80-A314-10FE-46F1B223E214}"/>
            </ac:spMkLst>
          </pc:spChg>
        </pc:sldLayoutChg>
        <pc:sldLayoutChg chg="modSp del mod ord">
          <pc:chgData name="Jon Woolgar" userId="79e783d6c1fa0828" providerId="LiveId" clId="{16E1D1B0-E8F2-4D0F-B18F-169823F2F89C}" dt="2026-06-26T08:24:38.695" v="2" actId="26606"/>
          <pc:sldLayoutMkLst>
            <pc:docMk/>
            <pc:sldMasterMk cId="1096146760" sldId="2147483648"/>
            <pc:sldLayoutMk cId="3346572379" sldId="2147483659"/>
          </pc:sldLayoutMkLst>
          <pc:spChg chg="mod">
            <ac:chgData name="Jon Woolgar" userId="79e783d6c1fa0828" providerId="LiveId" clId="{16E1D1B0-E8F2-4D0F-B18F-169823F2F89C}" dt="2026-06-26T08:24:38.695" v="2" actId="26606"/>
            <ac:spMkLst>
              <pc:docMk/>
              <pc:sldMasterMk cId="1096146760" sldId="2147483648"/>
              <pc:sldLayoutMk cId="3346572379" sldId="2147483659"/>
              <ac:spMk id="2" creationId="{541D7B48-E3E3-96EB-E7C2-69EA9A863DC2}"/>
            </ac:spMkLst>
          </pc:spChg>
          <pc:spChg chg="mod">
            <ac:chgData name="Jon Woolgar" userId="79e783d6c1fa0828" providerId="LiveId" clId="{16E1D1B0-E8F2-4D0F-B18F-169823F2F89C}" dt="2026-06-26T08:24:38.695" v="2" actId="26606"/>
            <ac:spMkLst>
              <pc:docMk/>
              <pc:sldMasterMk cId="1096146760" sldId="2147483648"/>
              <pc:sldLayoutMk cId="3346572379" sldId="2147483659"/>
              <ac:spMk id="3" creationId="{F0E0C040-F611-D508-D552-CE028CBDF4E0}"/>
            </ac:spMkLst>
          </pc:spChg>
          <pc:spChg chg="mod">
            <ac:chgData name="Jon Woolgar" userId="79e783d6c1fa0828" providerId="LiveId" clId="{16E1D1B0-E8F2-4D0F-B18F-169823F2F89C}" dt="2026-06-26T08:24:38.695" v="2" actId="26606"/>
            <ac:spMkLst>
              <pc:docMk/>
              <pc:sldMasterMk cId="1096146760" sldId="2147483648"/>
              <pc:sldLayoutMk cId="3346572379" sldId="2147483659"/>
              <ac:spMk id="4" creationId="{F699CE9F-DD07-E45A-5DBE-C4F9CFBECCD8}"/>
            </ac:spMkLst>
          </pc:spChg>
          <pc:spChg chg="mod">
            <ac:chgData name="Jon Woolgar" userId="79e783d6c1fa0828" providerId="LiveId" clId="{16E1D1B0-E8F2-4D0F-B18F-169823F2F89C}" dt="2026-06-26T08:24:38.695" v="2" actId="26606"/>
            <ac:spMkLst>
              <pc:docMk/>
              <pc:sldMasterMk cId="1096146760" sldId="2147483648"/>
              <pc:sldLayoutMk cId="3346572379" sldId="2147483659"/>
              <ac:spMk id="5" creationId="{7C94CC3F-7F9A-E6C8-5CAE-FBA11CB16B0E}"/>
            </ac:spMkLst>
          </pc:spChg>
          <pc:spChg chg="mod">
            <ac:chgData name="Jon Woolgar" userId="79e783d6c1fa0828" providerId="LiveId" clId="{16E1D1B0-E8F2-4D0F-B18F-169823F2F89C}" dt="2026-06-26T08:24:38.695" v="2" actId="26606"/>
            <ac:spMkLst>
              <pc:docMk/>
              <pc:sldMasterMk cId="1096146760" sldId="2147483648"/>
              <pc:sldLayoutMk cId="3346572379" sldId="2147483659"/>
              <ac:spMk id="6" creationId="{F2752E77-7F6E-5BB2-F883-B8F1C4EEADB3}"/>
            </ac:spMkLst>
          </pc:spChg>
        </pc:sldLayoutChg>
        <pc:sldLayoutChg chg="modSp del mod ord">
          <pc:chgData name="Jon Woolgar" userId="79e783d6c1fa0828" providerId="LiveId" clId="{16E1D1B0-E8F2-4D0F-B18F-169823F2F89C}" dt="2026-06-26T08:24:38.695" v="2" actId="26606"/>
          <pc:sldLayoutMkLst>
            <pc:docMk/>
            <pc:sldMasterMk cId="1096146760" sldId="2147483648"/>
            <pc:sldLayoutMk cId="3685680894" sldId="2147483661"/>
          </pc:sldLayoutMkLst>
          <pc:spChg chg="mod">
            <ac:chgData name="Jon Woolgar" userId="79e783d6c1fa0828" providerId="LiveId" clId="{16E1D1B0-E8F2-4D0F-B18F-169823F2F89C}" dt="2026-06-26T08:24:38.695" v="2" actId="26606"/>
            <ac:spMkLst>
              <pc:docMk/>
              <pc:sldMasterMk cId="1096146760" sldId="2147483648"/>
              <pc:sldLayoutMk cId="3685680894" sldId="2147483661"/>
              <ac:spMk id="2" creationId="{386F295A-A65D-59F8-99A6-C4CF88A8466E}"/>
            </ac:spMkLst>
          </pc:spChg>
          <pc:spChg chg="mod">
            <ac:chgData name="Jon Woolgar" userId="79e783d6c1fa0828" providerId="LiveId" clId="{16E1D1B0-E8F2-4D0F-B18F-169823F2F89C}" dt="2026-06-26T08:24:38.695" v="2" actId="26606"/>
            <ac:spMkLst>
              <pc:docMk/>
              <pc:sldMasterMk cId="1096146760" sldId="2147483648"/>
              <pc:sldLayoutMk cId="3685680894" sldId="2147483661"/>
              <ac:spMk id="3" creationId="{D1B1CCCE-A03F-A94B-979E-DF7436EC0676}"/>
            </ac:spMkLst>
          </pc:spChg>
          <pc:spChg chg="mod">
            <ac:chgData name="Jon Woolgar" userId="79e783d6c1fa0828" providerId="LiveId" clId="{16E1D1B0-E8F2-4D0F-B18F-169823F2F89C}" dt="2026-06-26T08:24:38.695" v="2" actId="26606"/>
            <ac:spMkLst>
              <pc:docMk/>
              <pc:sldMasterMk cId="1096146760" sldId="2147483648"/>
              <pc:sldLayoutMk cId="3685680894" sldId="2147483661"/>
              <ac:spMk id="4" creationId="{3B390EC1-FC63-D6B5-02DC-555DED20F4A5}"/>
            </ac:spMkLst>
          </pc:spChg>
          <pc:spChg chg="mod">
            <ac:chgData name="Jon Woolgar" userId="79e783d6c1fa0828" providerId="LiveId" clId="{16E1D1B0-E8F2-4D0F-B18F-169823F2F89C}" dt="2026-06-26T08:24:38.695" v="2" actId="26606"/>
            <ac:spMkLst>
              <pc:docMk/>
              <pc:sldMasterMk cId="1096146760" sldId="2147483648"/>
              <pc:sldLayoutMk cId="3685680894" sldId="2147483661"/>
              <ac:spMk id="5" creationId="{29DB0CB5-C63A-57E3-9492-77BA35B1D998}"/>
            </ac:spMkLst>
          </pc:spChg>
          <pc:spChg chg="mod">
            <ac:chgData name="Jon Woolgar" userId="79e783d6c1fa0828" providerId="LiveId" clId="{16E1D1B0-E8F2-4D0F-B18F-169823F2F89C}" dt="2026-06-26T08:24:38.695" v="2" actId="26606"/>
            <ac:spMkLst>
              <pc:docMk/>
              <pc:sldMasterMk cId="1096146760" sldId="2147483648"/>
              <pc:sldLayoutMk cId="3685680894" sldId="2147483661"/>
              <ac:spMk id="6" creationId="{CA4DA36C-B49D-D769-EB49-8EA776C6B017}"/>
            </ac:spMkLst>
          </pc:spChg>
        </pc:sldLayoutChg>
      </pc:sldMasterChg>
      <pc:sldMasterChg chg="del replId modSldLayout sldLayoutOrd">
        <pc:chgData name="Jon Woolgar" userId="79e783d6c1fa0828" providerId="LiveId" clId="{16E1D1B0-E8F2-4D0F-B18F-169823F2F89C}" dt="2026-06-26T08:24:38.695" v="2" actId="26606"/>
        <pc:sldMasterMkLst>
          <pc:docMk/>
          <pc:sldMasterMk cId="1096146760" sldId="2147483660"/>
        </pc:sldMasterMkLst>
        <pc:sldLayoutChg chg="replId">
          <pc:chgData name="Jon Woolgar" userId="79e783d6c1fa0828" providerId="LiveId" clId="{16E1D1B0-E8F2-4D0F-B18F-169823F2F89C}" dt="2026-06-26T08:24:38.462" v="1" actId="26606"/>
          <pc:sldLayoutMkLst>
            <pc:docMk/>
            <pc:sldMasterMk cId="1096146760" sldId="2147483648"/>
            <pc:sldLayoutMk cId="3685680894" sldId="2147483661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6/26/2026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6146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5E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agent/turn1/workspace/images/image-313984c1bb80d5981297badd6f8f9838.jpg"/>
          <p:cNvPicPr>
            <a:picLocks noChangeAspect="1"/>
          </p:cNvPicPr>
          <p:nvPr/>
        </p:nvPicPr>
        <p:blipFill>
          <a:blip r:embed="rId3"/>
          <a:srcRect t="7813" b="7813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5440680" cy="5143500"/>
          </a:xfrm>
          <a:prstGeom prst="rect">
            <a:avLst/>
          </a:prstGeom>
          <a:solidFill>
            <a:srgbClr val="2E4630">
              <a:alpha val="8800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256032" cy="5143500"/>
          </a:xfrm>
          <a:prstGeom prst="rect">
            <a:avLst/>
          </a:prstGeom>
          <a:solidFill>
            <a:srgbClr val="C9982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" name="Text 2"/>
          <p:cNvSpPr/>
          <p:nvPr/>
        </p:nvSpPr>
        <p:spPr>
          <a:xfrm>
            <a:off x="640080" y="86868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kern="0" spc="300" dirty="0">
                <a:solidFill>
                  <a:srgbClr val="C9982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 JOURNEY OF PEACE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640080" y="1417320"/>
            <a:ext cx="4663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Pope's Visit to Bamenda</a:t>
            </a:r>
            <a:endParaRPr lang="en-US" sz="4000" dirty="0"/>
          </a:p>
        </p:txBody>
      </p:sp>
      <p:sp>
        <p:nvSpPr>
          <p:cNvPr id="7" name="Shape 4"/>
          <p:cNvSpPr/>
          <p:nvPr/>
        </p:nvSpPr>
        <p:spPr>
          <a:xfrm>
            <a:off x="658368" y="3246120"/>
            <a:ext cx="3108960" cy="0"/>
          </a:xfrm>
          <a:prstGeom prst="line">
            <a:avLst/>
          </a:prstGeom>
          <a:noFill/>
          <a:ln w="31750">
            <a:solidFill>
              <a:srgbClr val="C9982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640080" y="3429000"/>
            <a:ext cx="4572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Pope Leo XIV in Cameroon</a:t>
            </a:r>
            <a:endParaRPr lang="en-US" sz="2200" dirty="0"/>
          </a:p>
          <a:p>
            <a:pPr marL="0" indent="0" algn="l">
              <a:lnSpc>
                <a:spcPct val="110000"/>
              </a:lnSpc>
              <a:buNone/>
            </a:pPr>
            <a:r>
              <a:rPr lang="en-US" sz="2200" dirty="0">
                <a:solidFill>
                  <a:srgbClr val="EADFC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Thursday 16 April 2026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E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502920" y="457200"/>
            <a:ext cx="146304" cy="566928"/>
          </a:xfrm>
          <a:prstGeom prst="rect">
            <a:avLst/>
          </a:prstGeom>
          <a:solidFill>
            <a:srgbClr val="BC5A2E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" name="Text 1"/>
          <p:cNvSpPr/>
          <p:nvPr/>
        </p:nvSpPr>
        <p:spPr>
          <a:xfrm>
            <a:off x="749808" y="384048"/>
            <a:ext cx="4937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100" b="1" dirty="0">
                <a:solidFill>
                  <a:srgbClr val="2E46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Who is the Pope?</a:t>
            </a:r>
            <a:endParaRPr lang="en-US" sz="3100" dirty="0"/>
          </a:p>
        </p:txBody>
      </p:sp>
      <p:sp>
        <p:nvSpPr>
          <p:cNvPr id="5" name="Shape 2"/>
          <p:cNvSpPr/>
          <p:nvPr/>
        </p:nvSpPr>
        <p:spPr>
          <a:xfrm>
            <a:off x="768096" y="1207008"/>
            <a:ext cx="4297680" cy="0"/>
          </a:xfrm>
          <a:prstGeom prst="line">
            <a:avLst/>
          </a:prstGeom>
          <a:noFill/>
          <a:ln w="25400">
            <a:solidFill>
              <a:srgbClr val="C9982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3"/>
          <p:cNvSpPr/>
          <p:nvPr/>
        </p:nvSpPr>
        <p:spPr>
          <a:xfrm>
            <a:off x="4395724" y="1325880"/>
            <a:ext cx="461772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 algn="l">
              <a:lnSpc>
                <a:spcPct val="100000"/>
              </a:lnSpc>
              <a:spcAft>
                <a:spcPts val="900"/>
              </a:spcAft>
              <a:buSzPct val="100000"/>
              <a:buChar char="•"/>
            </a:pPr>
            <a:r>
              <a:rPr lang="en-US" sz="2100" dirty="0">
                <a:solidFill>
                  <a:srgbClr val="2B231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Pope leads the Catholic Church all around the world.</a:t>
            </a:r>
            <a:endParaRPr lang="en-US" sz="2100" dirty="0"/>
          </a:p>
          <a:p>
            <a:pPr marL="228600" indent="-228600" algn="l">
              <a:lnSpc>
                <a:spcPct val="100000"/>
              </a:lnSpc>
              <a:spcAft>
                <a:spcPts val="900"/>
              </a:spcAft>
              <a:buSzPct val="100000"/>
              <a:buChar char="•"/>
            </a:pPr>
            <a:r>
              <a:rPr lang="en-US" sz="2100" dirty="0">
                <a:solidFill>
                  <a:srgbClr val="2B231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Today he is called Pope Leo XIV, a ‘pilgrim of peace’.</a:t>
            </a:r>
            <a:endParaRPr lang="en-US" sz="2100" dirty="0"/>
          </a:p>
          <a:p>
            <a:pPr marL="228600" indent="-228600" algn="l">
              <a:lnSpc>
                <a:spcPct val="100000"/>
              </a:lnSpc>
              <a:spcAft>
                <a:spcPts val="900"/>
              </a:spcAft>
              <a:buSzPct val="100000"/>
              <a:buChar char="•"/>
            </a:pPr>
            <a:r>
              <a:rPr lang="en-US" sz="2100" dirty="0">
                <a:solidFill>
                  <a:srgbClr val="2B231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He travels to meet people and share God’s love.</a:t>
            </a:r>
            <a:endParaRPr lang="en-US" sz="2100" dirty="0"/>
          </a:p>
        </p:txBody>
      </p:sp>
      <p:sp>
        <p:nvSpPr>
          <p:cNvPr id="7" name="Shape 4"/>
          <p:cNvSpPr/>
          <p:nvPr/>
        </p:nvSpPr>
        <p:spPr>
          <a:xfrm>
            <a:off x="749808" y="3639311"/>
            <a:ext cx="4617720" cy="960120"/>
          </a:xfrm>
          <a:prstGeom prst="rect">
            <a:avLst/>
          </a:prstGeom>
          <a:solidFill>
            <a:srgbClr val="EFE4CE"/>
          </a:solidFill>
          <a:ln w="12700">
            <a:solidFill>
              <a:srgbClr val="C9982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Shape 5"/>
          <p:cNvSpPr/>
          <p:nvPr/>
        </p:nvSpPr>
        <p:spPr>
          <a:xfrm>
            <a:off x="768096" y="3520440"/>
            <a:ext cx="109728" cy="960120"/>
          </a:xfrm>
          <a:prstGeom prst="rect">
            <a:avLst/>
          </a:prstGeom>
          <a:solidFill>
            <a:srgbClr val="C9982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9" name="Text 6"/>
          <p:cNvSpPr/>
          <p:nvPr/>
        </p:nvSpPr>
        <p:spPr>
          <a:xfrm>
            <a:off x="1019556" y="3656583"/>
            <a:ext cx="420624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i="1" dirty="0">
                <a:solidFill>
                  <a:srgbClr val="2E46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“As a pilgrim of peace and unity, it is a joy for me to visit your region.”</a:t>
            </a:r>
            <a:endParaRPr lang="en-US" sz="2000" dirty="0"/>
          </a:p>
          <a:p>
            <a:pPr marL="0" indent="0" algn="l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C5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 Pope Leo XIV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502920" y="4736592"/>
            <a:ext cx="640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5C7A4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</a:t>
            </a:r>
            <a:endParaRPr lang="en-US" sz="2000" dirty="0"/>
          </a:p>
        </p:txBody>
      </p:sp>
      <p:pic>
        <p:nvPicPr>
          <p:cNvPr id="12" name="Image 0" descr="images/image-1e852ee3c3303390f3ad05b2783d8a40.jpg">
            <a:extLst>
              <a:ext uri="{FF2B5EF4-FFF2-40B4-BE49-F238E27FC236}">
                <a16:creationId xmlns:a16="http://schemas.microsoft.com/office/drawing/2014/main" id="{D965B1BC-17E2-3E75-0C8B-1EC56E7335C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814" b="20814"/>
          <a:stretch/>
        </p:blipFill>
        <p:spPr>
          <a:xfrm>
            <a:off x="113792" y="1433507"/>
            <a:ext cx="4041648" cy="167755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E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0" y="0"/>
            <a:ext cx="3657600" cy="5143500"/>
          </a:xfrm>
          <a:prstGeom prst="rect">
            <a:avLst/>
          </a:prstGeom>
          <a:solidFill>
            <a:srgbClr val="EFE4CE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3" name="Image 0" descr="/agent/turn1/workspace/images/image-72673f186ad1576caf3ffaf03e6594e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2120" y="896811"/>
            <a:ext cx="3566160" cy="3327018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502920" y="457200"/>
            <a:ext cx="146304" cy="566928"/>
          </a:xfrm>
          <a:prstGeom prst="rect">
            <a:avLst/>
          </a:prstGeom>
          <a:solidFill>
            <a:srgbClr val="BC5A2E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" name="Text 2"/>
          <p:cNvSpPr/>
          <p:nvPr/>
        </p:nvSpPr>
        <p:spPr>
          <a:xfrm>
            <a:off x="749808" y="384048"/>
            <a:ext cx="4937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100" b="1" dirty="0">
                <a:solidFill>
                  <a:srgbClr val="2E46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is Bamenda?</a:t>
            </a:r>
            <a:endParaRPr lang="en-US" sz="3100" dirty="0"/>
          </a:p>
        </p:txBody>
      </p:sp>
      <p:sp>
        <p:nvSpPr>
          <p:cNvPr id="6" name="Shape 3"/>
          <p:cNvSpPr/>
          <p:nvPr/>
        </p:nvSpPr>
        <p:spPr>
          <a:xfrm>
            <a:off x="768096" y="1207008"/>
            <a:ext cx="4297680" cy="0"/>
          </a:xfrm>
          <a:prstGeom prst="line">
            <a:avLst/>
          </a:prstGeom>
          <a:noFill/>
          <a:ln w="25400">
            <a:solidFill>
              <a:srgbClr val="C9982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4"/>
          <p:cNvSpPr/>
          <p:nvPr/>
        </p:nvSpPr>
        <p:spPr>
          <a:xfrm>
            <a:off x="768096" y="1554480"/>
            <a:ext cx="452628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 algn="l">
              <a:lnSpc>
                <a:spcPct val="100000"/>
              </a:lnSpc>
              <a:spcAft>
                <a:spcPts val="900"/>
              </a:spcAft>
              <a:buSzPct val="100000"/>
              <a:buChar char="•"/>
            </a:pPr>
            <a:r>
              <a:rPr lang="en-US" sz="2200" dirty="0">
                <a:solidFill>
                  <a:srgbClr val="2B231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Bamenda is a city in Cameroon, in West Africa.</a:t>
            </a:r>
            <a:endParaRPr lang="en-US" sz="2200" dirty="0"/>
          </a:p>
          <a:p>
            <a:pPr marL="228600" indent="-228600" algn="l">
              <a:lnSpc>
                <a:spcPct val="100000"/>
              </a:lnSpc>
              <a:spcAft>
                <a:spcPts val="900"/>
              </a:spcAft>
              <a:buSzPct val="100000"/>
              <a:buChar char="•"/>
            </a:pPr>
            <a:r>
              <a:rPr lang="en-US" sz="2200" dirty="0">
                <a:solidFill>
                  <a:srgbClr val="2B231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It sits high among beautiful green hills.</a:t>
            </a:r>
            <a:endParaRPr lang="en-US" sz="2200" dirty="0"/>
          </a:p>
          <a:p>
            <a:pPr marL="228600" indent="-228600" algn="l">
              <a:lnSpc>
                <a:spcPct val="100000"/>
              </a:lnSpc>
              <a:spcAft>
                <a:spcPts val="900"/>
              </a:spcAft>
              <a:buSzPct val="100000"/>
              <a:buChar char="•"/>
            </a:pPr>
            <a:r>
              <a:rPr lang="en-US" sz="2200" dirty="0">
                <a:solidFill>
                  <a:srgbClr val="2B231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Many people there speak English, just like us.</a:t>
            </a:r>
            <a:endParaRPr lang="en-US" sz="2200" dirty="0"/>
          </a:p>
          <a:p>
            <a:pPr marL="228600" indent="-228600" algn="l">
              <a:lnSpc>
                <a:spcPct val="100000"/>
              </a:lnSpc>
              <a:spcAft>
                <a:spcPts val="900"/>
              </a:spcAft>
              <a:buSzPct val="100000"/>
              <a:buChar char="•"/>
            </a:pPr>
            <a:r>
              <a:rPr lang="en-US" sz="2200" dirty="0">
                <a:solidFill>
                  <a:srgbClr val="2B231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Pope visited on 16 April 2026 with a message of peace.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502920" y="4736592"/>
            <a:ext cx="640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5C7A4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502920" y="457200"/>
            <a:ext cx="146304" cy="566928"/>
          </a:xfrm>
          <a:prstGeom prst="rect">
            <a:avLst/>
          </a:prstGeom>
          <a:solidFill>
            <a:srgbClr val="BC5A2E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" name="Text 1"/>
          <p:cNvSpPr/>
          <p:nvPr/>
        </p:nvSpPr>
        <p:spPr>
          <a:xfrm>
            <a:off x="749808" y="384048"/>
            <a:ext cx="4937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100" b="1" dirty="0">
                <a:solidFill>
                  <a:srgbClr val="2E46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Region Hoping for Peace</a:t>
            </a:r>
            <a:endParaRPr lang="en-US" sz="3100" dirty="0"/>
          </a:p>
        </p:txBody>
      </p:sp>
      <p:sp>
        <p:nvSpPr>
          <p:cNvPr id="5" name="Shape 2"/>
          <p:cNvSpPr/>
          <p:nvPr/>
        </p:nvSpPr>
        <p:spPr>
          <a:xfrm>
            <a:off x="768096" y="1207008"/>
            <a:ext cx="4297680" cy="0"/>
          </a:xfrm>
          <a:prstGeom prst="line">
            <a:avLst/>
          </a:prstGeom>
          <a:noFill/>
          <a:ln w="25400">
            <a:solidFill>
              <a:srgbClr val="C9982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3"/>
          <p:cNvSpPr/>
          <p:nvPr/>
        </p:nvSpPr>
        <p:spPr>
          <a:xfrm>
            <a:off x="768096" y="1371600"/>
            <a:ext cx="461772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 algn="l">
              <a:lnSpc>
                <a:spcPct val="100000"/>
              </a:lnSpc>
              <a:spcAft>
                <a:spcPts val="900"/>
              </a:spcAft>
              <a:buSzPct val="100000"/>
              <a:buChar char="•"/>
            </a:pPr>
            <a:r>
              <a:rPr lang="en-US" sz="2100" dirty="0">
                <a:solidFill>
                  <a:srgbClr val="2B231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For years, this region has known fighting and hard times.</a:t>
            </a:r>
            <a:endParaRPr lang="en-US" sz="2100" dirty="0"/>
          </a:p>
          <a:p>
            <a:pPr marL="228600" indent="-228600" algn="l">
              <a:lnSpc>
                <a:spcPct val="100000"/>
              </a:lnSpc>
              <a:spcAft>
                <a:spcPts val="900"/>
              </a:spcAft>
              <a:buSzPct val="100000"/>
              <a:buChar char="•"/>
            </a:pPr>
            <a:r>
              <a:rPr lang="en-US" sz="2100" dirty="0">
                <a:solidFill>
                  <a:srgbClr val="2B231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Many families left home, but kept their faith and hope.</a:t>
            </a:r>
            <a:endParaRPr lang="en-US" sz="2100" dirty="0"/>
          </a:p>
          <a:p>
            <a:pPr marL="228600" indent="-228600" algn="l">
              <a:lnSpc>
                <a:spcPct val="100000"/>
              </a:lnSpc>
              <a:spcAft>
                <a:spcPts val="900"/>
              </a:spcAft>
              <a:buSzPct val="100000"/>
              <a:buChar char="•"/>
            </a:pPr>
            <a:r>
              <a:rPr lang="en-US" sz="2100" dirty="0">
                <a:solidFill>
                  <a:srgbClr val="2B231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Christians and Muslims now work together for peace.</a:t>
            </a:r>
            <a:endParaRPr lang="en-US" sz="2100" dirty="0"/>
          </a:p>
        </p:txBody>
      </p:sp>
      <p:sp>
        <p:nvSpPr>
          <p:cNvPr id="7" name="Shape 4"/>
          <p:cNvSpPr/>
          <p:nvPr/>
        </p:nvSpPr>
        <p:spPr>
          <a:xfrm>
            <a:off x="768096" y="3840480"/>
            <a:ext cx="4617720" cy="914400"/>
          </a:xfrm>
          <a:prstGeom prst="rect">
            <a:avLst/>
          </a:prstGeom>
          <a:solidFill>
            <a:srgbClr val="EFE4CE"/>
          </a:solidFill>
          <a:ln w="12700">
            <a:solidFill>
              <a:srgbClr val="C9982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Shape 5"/>
          <p:cNvSpPr/>
          <p:nvPr/>
        </p:nvSpPr>
        <p:spPr>
          <a:xfrm>
            <a:off x="822960" y="3840480"/>
            <a:ext cx="109728" cy="914400"/>
          </a:xfrm>
          <a:prstGeom prst="rect">
            <a:avLst/>
          </a:prstGeom>
          <a:solidFill>
            <a:srgbClr val="C9982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9" name="Text 6"/>
          <p:cNvSpPr/>
          <p:nvPr/>
        </p:nvSpPr>
        <p:spPr>
          <a:xfrm>
            <a:off x="1143000" y="3870960"/>
            <a:ext cx="42062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i="1" dirty="0">
                <a:solidFill>
                  <a:srgbClr val="2E46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“In God, in his peace, we can always begin anew!”</a:t>
            </a:r>
            <a:endParaRPr lang="en-US" sz="2000" dirty="0"/>
          </a:p>
          <a:p>
            <a:pPr marL="0" indent="0" algn="l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C5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 Pope Leo XIV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502920" y="4736592"/>
            <a:ext cx="640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5C7A4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4</a:t>
            </a:r>
            <a:endParaRPr lang="en-US" sz="2000" dirty="0"/>
          </a:p>
        </p:txBody>
      </p:sp>
      <p:pic>
        <p:nvPicPr>
          <p:cNvPr id="12" name="Image 1" descr="images/image-d8399c406e069294333d0fcb9e209265.jpg">
            <a:extLst>
              <a:ext uri="{FF2B5EF4-FFF2-40B4-BE49-F238E27FC236}">
                <a16:creationId xmlns:a16="http://schemas.microsoft.com/office/drawing/2014/main" id="{EBF9E0C4-7189-38B7-BC8C-19E84DD1481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932" r="6932"/>
          <a:stretch/>
        </p:blipFill>
        <p:spPr>
          <a:xfrm>
            <a:off x="5461000" y="680974"/>
            <a:ext cx="3775020" cy="292176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E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502920" y="457200"/>
            <a:ext cx="146304" cy="566928"/>
          </a:xfrm>
          <a:prstGeom prst="rect">
            <a:avLst/>
          </a:prstGeom>
          <a:solidFill>
            <a:srgbClr val="BC5A2E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" name="Text 1"/>
          <p:cNvSpPr/>
          <p:nvPr/>
        </p:nvSpPr>
        <p:spPr>
          <a:xfrm>
            <a:off x="749808" y="384048"/>
            <a:ext cx="4937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100" b="1" dirty="0">
                <a:solidFill>
                  <a:srgbClr val="2E46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Meeting for Peace</a:t>
            </a:r>
            <a:endParaRPr lang="en-US" sz="3100" dirty="0"/>
          </a:p>
        </p:txBody>
      </p:sp>
      <p:sp>
        <p:nvSpPr>
          <p:cNvPr id="5" name="Shape 2"/>
          <p:cNvSpPr/>
          <p:nvPr/>
        </p:nvSpPr>
        <p:spPr>
          <a:xfrm>
            <a:off x="768096" y="1207008"/>
            <a:ext cx="4297680" cy="0"/>
          </a:xfrm>
          <a:prstGeom prst="line">
            <a:avLst/>
          </a:prstGeom>
          <a:noFill/>
          <a:ln w="25400">
            <a:solidFill>
              <a:srgbClr val="C9982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3"/>
          <p:cNvSpPr/>
          <p:nvPr/>
        </p:nvSpPr>
        <p:spPr>
          <a:xfrm>
            <a:off x="768096" y="1554480"/>
            <a:ext cx="452628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 algn="l">
              <a:lnSpc>
                <a:spcPct val="100000"/>
              </a:lnSpc>
              <a:spcAft>
                <a:spcPts val="900"/>
              </a:spcAft>
              <a:buSzPct val="100000"/>
              <a:buChar char="•"/>
            </a:pPr>
            <a:r>
              <a:rPr lang="en-US" sz="2200" dirty="0">
                <a:solidFill>
                  <a:srgbClr val="2B231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Pope’s first stop was Saint Joseph’s Cathedral.</a:t>
            </a:r>
            <a:endParaRPr lang="en-US" sz="2200" dirty="0"/>
          </a:p>
          <a:p>
            <a:pPr marL="228600" indent="-228600" algn="l">
              <a:lnSpc>
                <a:spcPct val="100000"/>
              </a:lnSpc>
              <a:spcAft>
                <a:spcPts val="900"/>
              </a:spcAft>
              <a:buSzPct val="100000"/>
              <a:buChar char="•"/>
            </a:pPr>
            <a:r>
              <a:rPr lang="en-US" sz="2200" dirty="0">
                <a:solidFill>
                  <a:srgbClr val="2B231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Leaders of different faiths met to talk about peace.</a:t>
            </a:r>
            <a:endParaRPr lang="en-US" sz="2200" dirty="0"/>
          </a:p>
          <a:p>
            <a:pPr marL="228600" indent="-228600" algn="l">
              <a:lnSpc>
                <a:spcPct val="100000"/>
              </a:lnSpc>
              <a:spcAft>
                <a:spcPts val="900"/>
              </a:spcAft>
              <a:buSzPct val="100000"/>
              <a:buChar char="•"/>
            </a:pPr>
            <a:r>
              <a:rPr lang="en-US" sz="2200" dirty="0">
                <a:solidFill>
                  <a:srgbClr val="2B231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Crowds welcomed him, singing and dancing with joy.</a:t>
            </a:r>
            <a:endParaRPr lang="en-US" sz="2200" dirty="0"/>
          </a:p>
          <a:p>
            <a:pPr marL="228600" indent="-228600" algn="l">
              <a:lnSpc>
                <a:spcPct val="100000"/>
              </a:lnSpc>
              <a:spcAft>
                <a:spcPts val="900"/>
              </a:spcAft>
              <a:buSzPct val="100000"/>
              <a:buChar char="•"/>
            </a:pPr>
            <a:r>
              <a:rPr lang="en-US" sz="2200" dirty="0">
                <a:solidFill>
                  <a:srgbClr val="2B231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He thanked all those working to heal and forgive.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502920" y="4736592"/>
            <a:ext cx="640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5C7A4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5</a:t>
            </a:r>
            <a:endParaRPr lang="en-US" sz="2000" dirty="0"/>
          </a:p>
        </p:txBody>
      </p:sp>
      <p:pic>
        <p:nvPicPr>
          <p:cNvPr id="9" name="Image 0" descr="images/image-6efeb7ccff6aa536e6f1b06839af907e.jpg">
            <a:extLst>
              <a:ext uri="{FF2B5EF4-FFF2-40B4-BE49-F238E27FC236}">
                <a16:creationId xmlns:a16="http://schemas.microsoft.com/office/drawing/2014/main" id="{AECD3E15-26B1-8C23-C1BC-07B37F38648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548" r="6548"/>
          <a:stretch/>
        </p:blipFill>
        <p:spPr>
          <a:xfrm>
            <a:off x="5294376" y="934719"/>
            <a:ext cx="3787851" cy="290574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2E46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56032"/>
          </a:xfrm>
          <a:prstGeom prst="rect">
            <a:avLst/>
          </a:prstGeom>
          <a:solidFill>
            <a:srgbClr val="C9982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0" y="4887468"/>
            <a:ext cx="9144000" cy="256032"/>
          </a:xfrm>
          <a:prstGeom prst="rect">
            <a:avLst/>
          </a:prstGeom>
          <a:solidFill>
            <a:srgbClr val="BC5A2E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/>
          <p:nvPr/>
        </p:nvSpPr>
        <p:spPr>
          <a:xfrm>
            <a:off x="640080" y="320040"/>
            <a:ext cx="1828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600" b="1" dirty="0">
                <a:solidFill>
                  <a:srgbClr val="C9982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5" name="Text 3"/>
          <p:cNvSpPr/>
          <p:nvPr/>
        </p:nvSpPr>
        <p:spPr>
          <a:xfrm>
            <a:off x="914400" y="1371600"/>
            <a:ext cx="7315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 am here to proclaim peace.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1280160" y="2606040"/>
            <a:ext cx="6583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2400" dirty="0">
                <a:solidFill>
                  <a:srgbClr val="EADFC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Yet I find it is you who are proclaiming peace to me, and to the entire world.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1280160" y="3931920"/>
            <a:ext cx="6583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C9982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— Pope Leo XIV, at the Meeting for Peace in Bamenda</a:t>
            </a:r>
            <a:endParaRPr lang="en-US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E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agent/turn1/workspace/images/image-b0d14bdd8f4b940eb583977f1b366fd2.jpg"/>
          <p:cNvPicPr>
            <a:picLocks noChangeAspect="1"/>
          </p:cNvPicPr>
          <p:nvPr/>
        </p:nvPicPr>
        <p:blipFill>
          <a:blip r:embed="rId3"/>
          <a:srcRect l="27185" r="27185"/>
          <a:stretch/>
        </p:blipFill>
        <p:spPr>
          <a:xfrm>
            <a:off x="5623560" y="0"/>
            <a:ext cx="3520440" cy="5143500"/>
          </a:xfrm>
          <a:prstGeom prst="rect">
            <a:avLst/>
          </a:prstGeom>
          <a:effectLst>
            <a:outerShdw blurRad="88900" dist="38100" dir="8100000" algn="bl" rotWithShape="0">
              <a:srgbClr val="000000">
                <a:alpha val="28000"/>
              </a:srgbClr>
            </a:outerShdw>
          </a:effectLst>
        </p:spPr>
      </p:pic>
      <p:sp>
        <p:nvSpPr>
          <p:cNvPr id="3" name="Shape 0"/>
          <p:cNvSpPr/>
          <p:nvPr/>
        </p:nvSpPr>
        <p:spPr>
          <a:xfrm>
            <a:off x="502920" y="457200"/>
            <a:ext cx="146304" cy="566928"/>
          </a:xfrm>
          <a:prstGeom prst="rect">
            <a:avLst/>
          </a:prstGeom>
          <a:solidFill>
            <a:srgbClr val="BC5A2E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" name="Text 1"/>
          <p:cNvSpPr/>
          <p:nvPr/>
        </p:nvSpPr>
        <p:spPr>
          <a:xfrm>
            <a:off x="749808" y="384048"/>
            <a:ext cx="4937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100" b="1" dirty="0">
                <a:solidFill>
                  <a:srgbClr val="2E46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Great Open-Air Mass</a:t>
            </a:r>
            <a:endParaRPr lang="en-US" sz="3100" dirty="0"/>
          </a:p>
        </p:txBody>
      </p:sp>
      <p:sp>
        <p:nvSpPr>
          <p:cNvPr id="5" name="Shape 2"/>
          <p:cNvSpPr/>
          <p:nvPr/>
        </p:nvSpPr>
        <p:spPr>
          <a:xfrm>
            <a:off x="768096" y="1207008"/>
            <a:ext cx="4297680" cy="0"/>
          </a:xfrm>
          <a:prstGeom prst="line">
            <a:avLst/>
          </a:prstGeom>
          <a:noFill/>
          <a:ln w="25400">
            <a:solidFill>
              <a:srgbClr val="C9982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3"/>
          <p:cNvSpPr/>
          <p:nvPr/>
        </p:nvSpPr>
        <p:spPr>
          <a:xfrm>
            <a:off x="768096" y="1554480"/>
            <a:ext cx="452628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 algn="l">
              <a:lnSpc>
                <a:spcPct val="100000"/>
              </a:lnSpc>
              <a:spcAft>
                <a:spcPts val="900"/>
              </a:spcAft>
              <a:buSzPct val="100000"/>
              <a:buChar char="•"/>
            </a:pPr>
            <a:r>
              <a:rPr lang="en-US" sz="2200" dirty="0">
                <a:solidFill>
                  <a:srgbClr val="2B231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 the afternoon, the Pope led Mass at Bamenda airport.</a:t>
            </a:r>
            <a:endParaRPr lang="en-US" sz="2200" dirty="0"/>
          </a:p>
          <a:p>
            <a:pPr marL="228600" indent="-228600" algn="l">
              <a:lnSpc>
                <a:spcPct val="100000"/>
              </a:lnSpc>
              <a:spcAft>
                <a:spcPts val="900"/>
              </a:spcAft>
              <a:buSzPct val="100000"/>
              <a:buChar char="•"/>
            </a:pPr>
            <a:r>
              <a:rPr lang="en-US" sz="2200" dirty="0">
                <a:solidFill>
                  <a:srgbClr val="2B231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About 20,000 people came together to pray.</a:t>
            </a:r>
            <a:endParaRPr lang="en-US" sz="2200" dirty="0"/>
          </a:p>
          <a:p>
            <a:pPr marL="228600" indent="-228600" algn="l">
              <a:lnSpc>
                <a:spcPct val="100000"/>
              </a:lnSpc>
              <a:spcAft>
                <a:spcPts val="900"/>
              </a:spcAft>
              <a:buSzPct val="100000"/>
              <a:buChar char="•"/>
            </a:pPr>
            <a:r>
              <a:rPr lang="en-US" sz="2200" dirty="0">
                <a:solidFill>
                  <a:srgbClr val="2B231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He said the time for peace is now — ‘today, not tomorrow’.</a:t>
            </a:r>
            <a:endParaRPr lang="en-US" sz="2200" dirty="0"/>
          </a:p>
          <a:p>
            <a:pPr marL="228600" indent="-228600" algn="l">
              <a:lnSpc>
                <a:spcPct val="100000"/>
              </a:lnSpc>
              <a:spcAft>
                <a:spcPts val="900"/>
              </a:spcAft>
              <a:buSzPct val="100000"/>
              <a:buChar char="•"/>
            </a:pPr>
            <a:r>
              <a:rPr lang="en-US" sz="2200" dirty="0">
                <a:solidFill>
                  <a:srgbClr val="2B231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It was a joyful day of hope for the region.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502920" y="4736592"/>
            <a:ext cx="640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5C7A4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7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BC5A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56032"/>
          </a:xfrm>
          <a:prstGeom prst="rect">
            <a:avLst/>
          </a:prstGeom>
          <a:solidFill>
            <a:srgbClr val="2E4630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0" y="4887468"/>
            <a:ext cx="9144000" cy="256032"/>
          </a:xfrm>
          <a:prstGeom prst="rect">
            <a:avLst/>
          </a:prstGeom>
          <a:solidFill>
            <a:srgbClr val="C9982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/>
          <p:nvPr/>
        </p:nvSpPr>
        <p:spPr>
          <a:xfrm>
            <a:off x="640080" y="320040"/>
            <a:ext cx="1828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5" name="Text 3"/>
          <p:cNvSpPr/>
          <p:nvPr/>
        </p:nvSpPr>
        <p:spPr>
          <a:xfrm>
            <a:off x="914400" y="141732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Blessed are the peacemakers!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1280160" y="2651760"/>
            <a:ext cx="6583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2400" dirty="0">
                <a:solidFill>
                  <a:srgbClr val="FBEFD9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Bamenda, today you are the city on the hill, resplendent in the eyes of all!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1280160" y="3977640"/>
            <a:ext cx="6583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3D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— Pope Leo XIV</a:t>
            </a:r>
            <a:endParaRPr lang="en-US" sz="2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E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agent/turn1/workspace/images/image-2750331586cb442582d36fc05f8ea942.jpg"/>
          <p:cNvPicPr>
            <a:picLocks noChangeAspect="1"/>
          </p:cNvPicPr>
          <p:nvPr/>
        </p:nvPicPr>
        <p:blipFill>
          <a:blip r:embed="rId3"/>
          <a:srcRect l="22741" r="22741"/>
          <a:stretch/>
        </p:blipFill>
        <p:spPr>
          <a:xfrm>
            <a:off x="4937760" y="0"/>
            <a:ext cx="420624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4937760" cy="5143500"/>
          </a:xfrm>
          <a:prstGeom prst="rect">
            <a:avLst/>
          </a:prstGeom>
          <a:solidFill>
            <a:srgbClr val="2E4630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201168" cy="5143500"/>
          </a:xfrm>
          <a:prstGeom prst="rect">
            <a:avLst/>
          </a:prstGeom>
          <a:solidFill>
            <a:srgbClr val="C9982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" name="Text 2"/>
          <p:cNvSpPr/>
          <p:nvPr/>
        </p:nvSpPr>
        <p:spPr>
          <a:xfrm>
            <a:off x="502920" y="502920"/>
            <a:ext cx="4206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C9982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Prayer for Peace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502920" y="1371600"/>
            <a:ext cx="429768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21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Loving God,</a:t>
            </a:r>
            <a:endParaRPr lang="en-US" sz="2100" dirty="0"/>
          </a:p>
          <a:p>
            <a:pPr marL="0" indent="0" algn="l">
              <a:lnSpc>
                <a:spcPct val="118000"/>
              </a:lnSpc>
              <a:buNone/>
            </a:pPr>
            <a:r>
              <a:rPr lang="en-US" sz="21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 for the gift of peace.</a:t>
            </a:r>
            <a:endParaRPr lang="en-US" sz="2100" dirty="0"/>
          </a:p>
          <a:p>
            <a:pPr marL="0" indent="0" algn="l">
              <a:lnSpc>
                <a:spcPct val="118000"/>
              </a:lnSpc>
              <a:buNone/>
            </a:pPr>
            <a:r>
              <a:rPr lang="en-US" sz="21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Help us to be kind with our words,</a:t>
            </a:r>
            <a:endParaRPr lang="en-US" sz="2100" dirty="0"/>
          </a:p>
          <a:p>
            <a:pPr marL="0" indent="0" algn="l">
              <a:lnSpc>
                <a:spcPct val="118000"/>
              </a:lnSpc>
              <a:buNone/>
            </a:pPr>
            <a:r>
              <a:rPr lang="en-US" sz="21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gentle with our hands,</a:t>
            </a:r>
            <a:endParaRPr lang="en-US" sz="2100" dirty="0"/>
          </a:p>
          <a:p>
            <a:pPr marL="0" indent="0" algn="l">
              <a:lnSpc>
                <a:spcPct val="118000"/>
              </a:lnSpc>
              <a:buNone/>
            </a:pPr>
            <a:r>
              <a:rPr lang="en-US" sz="21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a friend to everyone we meet.</a:t>
            </a:r>
            <a:endParaRPr lang="en-US" sz="2100" dirty="0"/>
          </a:p>
          <a:p>
            <a:pPr marL="0" indent="0" algn="l">
              <a:lnSpc>
                <a:spcPct val="118000"/>
              </a:lnSpc>
              <a:buNone/>
            </a:pPr>
            <a:r>
              <a:rPr lang="en-US" sz="21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Bless the people of Bamenda,</a:t>
            </a:r>
            <a:endParaRPr lang="en-US" sz="2100" dirty="0"/>
          </a:p>
          <a:p>
            <a:pPr marL="0" indent="0" algn="l">
              <a:lnSpc>
                <a:spcPct val="118000"/>
              </a:lnSpc>
              <a:buNone/>
            </a:pPr>
            <a:r>
              <a:rPr lang="en-US" sz="21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bring peace to our whole world.</a:t>
            </a:r>
            <a:endParaRPr lang="en-US" sz="2100" dirty="0"/>
          </a:p>
          <a:p>
            <a:pPr marL="0" indent="0" algn="l">
              <a:lnSpc>
                <a:spcPct val="118000"/>
              </a:lnSpc>
              <a:buNone/>
            </a:pPr>
            <a:r>
              <a:rPr lang="en-US" sz="2100" b="1" i="1" dirty="0">
                <a:solidFill>
                  <a:srgbClr val="C9982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Amen.</a:t>
            </a:r>
            <a:endParaRPr lang="en-US" sz="2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E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502920" y="457200"/>
            <a:ext cx="146304" cy="566928"/>
          </a:xfrm>
          <a:prstGeom prst="rect">
            <a:avLst/>
          </a:prstGeom>
          <a:solidFill>
            <a:srgbClr val="BC5A2E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" name="Text 1"/>
          <p:cNvSpPr/>
          <p:nvPr/>
        </p:nvSpPr>
        <p:spPr>
          <a:xfrm>
            <a:off x="749808" y="384048"/>
            <a:ext cx="4937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100" b="1" dirty="0">
                <a:solidFill>
                  <a:srgbClr val="2E46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 Can Be Peacemakers</a:t>
            </a:r>
            <a:endParaRPr lang="en-US" sz="3100" dirty="0"/>
          </a:p>
        </p:txBody>
      </p:sp>
      <p:sp>
        <p:nvSpPr>
          <p:cNvPr id="5" name="Shape 2"/>
          <p:cNvSpPr/>
          <p:nvPr/>
        </p:nvSpPr>
        <p:spPr>
          <a:xfrm>
            <a:off x="768096" y="1207008"/>
            <a:ext cx="4297680" cy="0"/>
          </a:xfrm>
          <a:prstGeom prst="line">
            <a:avLst/>
          </a:prstGeom>
          <a:noFill/>
          <a:ln w="25400">
            <a:solidFill>
              <a:srgbClr val="C9982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3"/>
          <p:cNvSpPr/>
          <p:nvPr/>
        </p:nvSpPr>
        <p:spPr>
          <a:xfrm>
            <a:off x="841596" y="3673851"/>
            <a:ext cx="7799484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 algn="l">
              <a:lnSpc>
                <a:spcPct val="100000"/>
              </a:lnSpc>
              <a:spcAft>
                <a:spcPts val="900"/>
              </a:spcAft>
              <a:buSzPct val="100000"/>
              <a:buChar char="•"/>
            </a:pPr>
            <a:r>
              <a:rPr lang="en-US" sz="2100" dirty="0">
                <a:solidFill>
                  <a:srgbClr val="2B231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Be kind and welcoming, like the people of Bamenda.</a:t>
            </a:r>
            <a:endParaRPr lang="en-US" sz="2100" dirty="0"/>
          </a:p>
          <a:p>
            <a:pPr marL="228600" indent="-228600" algn="l">
              <a:lnSpc>
                <a:spcPct val="100000"/>
              </a:lnSpc>
              <a:spcAft>
                <a:spcPts val="900"/>
              </a:spcAft>
              <a:buSzPct val="100000"/>
              <a:buChar char="•"/>
            </a:pPr>
            <a:r>
              <a:rPr lang="en-US" sz="2100" dirty="0">
                <a:solidFill>
                  <a:srgbClr val="2B231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Use gentle words and help anyone who is sad.</a:t>
            </a:r>
            <a:endParaRPr lang="en-US" sz="2100" dirty="0"/>
          </a:p>
          <a:p>
            <a:pPr marL="228600" indent="-228600" algn="l">
              <a:lnSpc>
                <a:spcPct val="100000"/>
              </a:lnSpc>
              <a:spcAft>
                <a:spcPts val="900"/>
              </a:spcAft>
              <a:buSzPct val="100000"/>
              <a:buChar char="•"/>
            </a:pPr>
            <a:r>
              <a:rPr lang="en-US" sz="2100" dirty="0">
                <a:solidFill>
                  <a:srgbClr val="2B231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Pray for </a:t>
            </a:r>
            <a:r>
              <a:rPr lang="en-US" sz="2100" dirty="0" err="1">
                <a:solidFill>
                  <a:srgbClr val="2B231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peace,and</a:t>
            </a:r>
            <a:r>
              <a:rPr lang="en-US" sz="2100" dirty="0">
                <a:solidFill>
                  <a:srgbClr val="2B231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be a peacemaker every day.</a:t>
            </a:r>
            <a:endParaRPr lang="en-US" sz="2100" dirty="0"/>
          </a:p>
        </p:txBody>
      </p:sp>
      <p:sp>
        <p:nvSpPr>
          <p:cNvPr id="7" name="Shape 4"/>
          <p:cNvSpPr/>
          <p:nvPr/>
        </p:nvSpPr>
        <p:spPr>
          <a:xfrm>
            <a:off x="4415536" y="154433"/>
            <a:ext cx="4617720" cy="914400"/>
          </a:xfrm>
          <a:prstGeom prst="rect">
            <a:avLst/>
          </a:prstGeom>
          <a:solidFill>
            <a:srgbClr val="EFE4CE"/>
          </a:solidFill>
          <a:ln w="12700">
            <a:solidFill>
              <a:srgbClr val="C9982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Shape 5"/>
          <p:cNvSpPr/>
          <p:nvPr/>
        </p:nvSpPr>
        <p:spPr>
          <a:xfrm>
            <a:off x="4412488" y="154433"/>
            <a:ext cx="109728" cy="914400"/>
          </a:xfrm>
          <a:prstGeom prst="rect">
            <a:avLst/>
          </a:prstGeom>
          <a:solidFill>
            <a:srgbClr val="C9982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9" name="Text 6"/>
          <p:cNvSpPr/>
          <p:nvPr/>
        </p:nvSpPr>
        <p:spPr>
          <a:xfrm>
            <a:off x="4752848" y="199137"/>
            <a:ext cx="42062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i="1" dirty="0">
                <a:solidFill>
                  <a:srgbClr val="2E46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“Your work for peace can be a model for the whole world!”</a:t>
            </a:r>
            <a:endParaRPr lang="en-US" sz="2000" dirty="0"/>
          </a:p>
          <a:p>
            <a:pPr marL="0" indent="0" algn="l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C5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 Pope Leo XIV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502920" y="4736592"/>
            <a:ext cx="640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5C7A4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10</a:t>
            </a:r>
            <a:endParaRPr lang="en-US" sz="2000" dirty="0"/>
          </a:p>
        </p:txBody>
      </p:sp>
      <p:pic>
        <p:nvPicPr>
          <p:cNvPr id="12" name="Image 2" descr="images/image-c8344740c6ec070c7cf6095468677d9b.jpg">
            <a:extLst>
              <a:ext uri="{FF2B5EF4-FFF2-40B4-BE49-F238E27FC236}">
                <a16:creationId xmlns:a16="http://schemas.microsoft.com/office/drawing/2014/main" id="{131D8070-7679-B48D-45CF-3D48D4A1F3D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814" b="20814"/>
          <a:stretch/>
        </p:blipFill>
        <p:spPr>
          <a:xfrm>
            <a:off x="1508802" y="1345183"/>
            <a:ext cx="5619148" cy="209905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467</Words>
  <Application>Microsoft Office PowerPoint</Application>
  <PresentationFormat>On-screen Show (16:9)</PresentationFormat>
  <Paragraphs>70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Georgia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Jon Woolgar</dc:creator>
  <cp:lastModifiedBy>Jon Woolgar</cp:lastModifiedBy>
  <cp:revision>1</cp:revision>
  <dcterms:created xsi:type="dcterms:W3CDTF">2026-06-26T08:17:32Z</dcterms:created>
  <dcterms:modified xsi:type="dcterms:W3CDTF">2026-06-26T09:42:27Z</dcterms:modified>
</cp:coreProperties>
</file>